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74" r:id="rId2"/>
    <p:sldId id="271" r:id="rId3"/>
    <p:sldId id="276" r:id="rId4"/>
    <p:sldId id="275" r:id="rId5"/>
    <p:sldId id="279" r:id="rId6"/>
    <p:sldId id="277" r:id="rId7"/>
    <p:sldId id="280" r:id="rId8"/>
    <p:sldId id="278" r:id="rId9"/>
    <p:sldId id="281" r:id="rId10"/>
    <p:sldId id="272" r:id="rId11"/>
    <p:sldId id="282" r:id="rId12"/>
    <p:sldId id="285" r:id="rId13"/>
    <p:sldId id="287" r:id="rId14"/>
    <p:sldId id="283" r:id="rId15"/>
    <p:sldId id="286" r:id="rId16"/>
    <p:sldId id="290" r:id="rId17"/>
    <p:sldId id="289" r:id="rId18"/>
    <p:sldId id="288" r:id="rId19"/>
    <p:sldId id="273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 Light" panose="020B0306030504020204" pitchFamily="34" charset="0"/>
      <p:regular r:id="rId26"/>
      <p:bold r:id="rId27"/>
      <p:italic r:id="rId28"/>
      <p:boldItalic r:id="rId29"/>
    </p:embeddedFont>
    <p:embeddedFont>
      <p:font typeface="Ubuntu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g9/Y6gi/uQS6JnhzLA3tVFbLvw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D8DDED-0FD7-44E8-9BAE-EEC225BE0FB6}">
  <a:tblStyle styleId="{C9D8DDED-0FD7-44E8-9BAE-EEC225BE0F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36" y="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 Sa'adillah Maylawati" userId="5f7ec0ff095f2739" providerId="LiveId" clId="{9FC46311-DCD2-4299-9E3D-759654C9EC6E}"/>
    <pc:docChg chg="undo custSel addSld delSld modSld sldOrd modMainMaster">
      <pc:chgData name="Dian Sa'adillah Maylawati" userId="5f7ec0ff095f2739" providerId="LiveId" clId="{9FC46311-DCD2-4299-9E3D-759654C9EC6E}" dt="2022-02-23T04:59:10.150" v="94" actId="20577"/>
      <pc:docMkLst>
        <pc:docMk/>
      </pc:docMkLst>
      <pc:sldChg chg="modSp add del mod setBg">
        <pc:chgData name="Dian Sa'adillah Maylawati" userId="5f7ec0ff095f2739" providerId="LiveId" clId="{9FC46311-DCD2-4299-9E3D-759654C9EC6E}" dt="2022-02-23T04:59:00.257" v="87" actId="47"/>
        <pc:sldMkLst>
          <pc:docMk/>
          <pc:sldMk cId="0" sldId="256"/>
        </pc:sldMkLst>
        <pc:spChg chg="mod">
          <ac:chgData name="Dian Sa'adillah Maylawati" userId="5f7ec0ff095f2739" providerId="LiveId" clId="{9FC46311-DCD2-4299-9E3D-759654C9EC6E}" dt="2022-02-23T04:51:37.669" v="23" actId="14100"/>
          <ac:spMkLst>
            <pc:docMk/>
            <pc:sldMk cId="0" sldId="256"/>
            <ac:spMk id="89" creationId="{00000000-0000-0000-0000-000000000000}"/>
          </ac:spMkLst>
        </pc:spChg>
        <pc:spChg chg="mod">
          <ac:chgData name="Dian Sa'adillah Maylawati" userId="5f7ec0ff095f2739" providerId="LiveId" clId="{9FC46311-DCD2-4299-9E3D-759654C9EC6E}" dt="2022-02-23T04:51:52.203" v="34" actId="1037"/>
          <ac:spMkLst>
            <pc:docMk/>
            <pc:sldMk cId="0" sldId="256"/>
            <ac:spMk id="90" creationId="{00000000-0000-0000-0000-000000000000}"/>
          </ac:spMkLst>
        </pc:spChg>
        <pc:picChg chg="mod">
          <ac:chgData name="Dian Sa'adillah Maylawati" userId="5f7ec0ff095f2739" providerId="LiveId" clId="{9FC46311-DCD2-4299-9E3D-759654C9EC6E}" dt="2022-02-23T04:51:41.039" v="25" actId="167"/>
          <ac:picMkLst>
            <pc:docMk/>
            <pc:sldMk cId="0" sldId="256"/>
            <ac:picMk id="1028" creationId="{7EDF6962-5B10-4EC2-9BC2-EA3F7C935061}"/>
          </ac:picMkLst>
        </pc:picChg>
      </pc:sldChg>
      <pc:sldChg chg="del">
        <pc:chgData name="Dian Sa'adillah Maylawati" userId="5f7ec0ff095f2739" providerId="LiveId" clId="{9FC46311-DCD2-4299-9E3D-759654C9EC6E}" dt="2022-02-23T04:57:41.194" v="81" actId="47"/>
        <pc:sldMkLst>
          <pc:docMk/>
          <pc:sldMk cId="2224629289" sldId="265"/>
        </pc:sldMkLst>
      </pc:sldChg>
      <pc:sldChg chg="del">
        <pc:chgData name="Dian Sa'adillah Maylawati" userId="5f7ec0ff095f2739" providerId="LiveId" clId="{9FC46311-DCD2-4299-9E3D-759654C9EC6E}" dt="2022-02-23T04:57:44.977" v="83" actId="47"/>
        <pc:sldMkLst>
          <pc:docMk/>
          <pc:sldMk cId="1368447607" sldId="269"/>
        </pc:sldMkLst>
      </pc:sldChg>
      <pc:sldChg chg="addSp delSp del mod ord">
        <pc:chgData name="Dian Sa'adillah Maylawati" userId="5f7ec0ff095f2739" providerId="LiveId" clId="{9FC46311-DCD2-4299-9E3D-759654C9EC6E}" dt="2022-02-23T04:57:43.058" v="82" actId="47"/>
        <pc:sldMkLst>
          <pc:docMk/>
          <pc:sldMk cId="1514429005" sldId="270"/>
        </pc:sldMkLst>
        <pc:spChg chg="add del">
          <ac:chgData name="Dian Sa'adillah Maylawati" userId="5f7ec0ff095f2739" providerId="LiveId" clId="{9FC46311-DCD2-4299-9E3D-759654C9EC6E}" dt="2022-02-23T04:57:26.652" v="77" actId="478"/>
          <ac:spMkLst>
            <pc:docMk/>
            <pc:sldMk cId="1514429005" sldId="270"/>
            <ac:spMk id="3" creationId="{7C45B6F7-D818-4D95-B297-34ACB7137290}"/>
          </ac:spMkLst>
        </pc:spChg>
      </pc:sldChg>
      <pc:sldChg chg="new del">
        <pc:chgData name="Dian Sa'adillah Maylawati" userId="5f7ec0ff095f2739" providerId="LiveId" clId="{9FC46311-DCD2-4299-9E3D-759654C9EC6E}" dt="2022-02-23T04:53:32.256" v="44" actId="47"/>
        <pc:sldMkLst>
          <pc:docMk/>
          <pc:sldMk cId="217284592" sldId="271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1491202678" sldId="271"/>
        </pc:sldMkLst>
      </pc:sldChg>
      <pc:sldChg chg="new del">
        <pc:chgData name="Dian Sa'adillah Maylawati" userId="5f7ec0ff095f2739" providerId="LiveId" clId="{9FC46311-DCD2-4299-9E3D-759654C9EC6E}" dt="2022-02-23T04:52:10.677" v="36" actId="680"/>
        <pc:sldMkLst>
          <pc:docMk/>
          <pc:sldMk cId="2214520434" sldId="271"/>
        </pc:sldMkLst>
      </pc:sldChg>
      <pc:sldChg chg="addSp delSp modSp new mod">
        <pc:chgData name="Dian Sa'adillah Maylawati" userId="5f7ec0ff095f2739" providerId="LiveId" clId="{9FC46311-DCD2-4299-9E3D-759654C9EC6E}" dt="2022-02-23T04:56:25.124" v="64"/>
        <pc:sldMkLst>
          <pc:docMk/>
          <pc:sldMk cId="3503046732" sldId="271"/>
        </pc:sldMkLst>
        <pc:spChg chg="del">
          <ac:chgData name="Dian Sa'adillah Maylawati" userId="5f7ec0ff095f2739" providerId="LiveId" clId="{9FC46311-DCD2-4299-9E3D-759654C9EC6E}" dt="2022-02-23T04:56:06.728" v="60" actId="478"/>
          <ac:spMkLst>
            <pc:docMk/>
            <pc:sldMk cId="3503046732" sldId="271"/>
            <ac:spMk id="2" creationId="{1E829BF3-F41A-4274-A9A8-0E61C151967E}"/>
          </ac:spMkLst>
        </pc:spChg>
        <pc:spChg chg="del">
          <ac:chgData name="Dian Sa'adillah Maylawati" userId="5f7ec0ff095f2739" providerId="LiveId" clId="{9FC46311-DCD2-4299-9E3D-759654C9EC6E}" dt="2022-02-23T04:56:21.609" v="62" actId="478"/>
          <ac:spMkLst>
            <pc:docMk/>
            <pc:sldMk cId="3503046732" sldId="271"/>
            <ac:spMk id="3" creationId="{7D05B0CC-0C07-467C-82AE-7AA2F9D61459}"/>
          </ac:spMkLst>
        </pc:spChg>
        <pc:spChg chg="del">
          <ac:chgData name="Dian Sa'adillah Maylawati" userId="5f7ec0ff095f2739" providerId="LiveId" clId="{9FC46311-DCD2-4299-9E3D-759654C9EC6E}" dt="2022-02-23T04:56:21.609" v="62" actId="478"/>
          <ac:spMkLst>
            <pc:docMk/>
            <pc:sldMk cId="3503046732" sldId="271"/>
            <ac:spMk id="4" creationId="{CC5C6128-8CFC-4548-BE55-20EBED2FA62C}"/>
          </ac:spMkLst>
        </pc:spChg>
        <pc:spChg chg="del">
          <ac:chgData name="Dian Sa'adillah Maylawati" userId="5f7ec0ff095f2739" providerId="LiveId" clId="{9FC46311-DCD2-4299-9E3D-759654C9EC6E}" dt="2022-02-23T04:56:21.609" v="62" actId="478"/>
          <ac:spMkLst>
            <pc:docMk/>
            <pc:sldMk cId="3503046732" sldId="271"/>
            <ac:spMk id="5" creationId="{CD01AA48-8EA7-4532-90CA-63A6C780A33C}"/>
          </ac:spMkLst>
        </pc:spChg>
        <pc:spChg chg="add del mod">
          <ac:chgData name="Dian Sa'adillah Maylawati" userId="5f7ec0ff095f2739" providerId="LiveId" clId="{9FC46311-DCD2-4299-9E3D-759654C9EC6E}" dt="2022-02-23T04:55:40.699" v="57"/>
          <ac:spMkLst>
            <pc:docMk/>
            <pc:sldMk cId="3503046732" sldId="271"/>
            <ac:spMk id="6" creationId="{721D4BC3-7C9A-4FED-9834-4A2300A4EB5D}"/>
          </ac:spMkLst>
        </pc:spChg>
        <pc:spChg chg="mod">
          <ac:chgData name="Dian Sa'adillah Maylawati" userId="5f7ec0ff095f2739" providerId="LiveId" clId="{9FC46311-DCD2-4299-9E3D-759654C9EC6E}" dt="2022-02-23T04:55:32.203" v="54"/>
          <ac:spMkLst>
            <pc:docMk/>
            <pc:sldMk cId="3503046732" sldId="271"/>
            <ac:spMk id="8" creationId="{6259C900-BBC2-4EA5-9E9B-FBC5E243050B}"/>
          </ac:spMkLst>
        </pc:spChg>
        <pc:spChg chg="mod">
          <ac:chgData name="Dian Sa'adillah Maylawati" userId="5f7ec0ff095f2739" providerId="LiveId" clId="{9FC46311-DCD2-4299-9E3D-759654C9EC6E}" dt="2022-02-23T04:55:32.203" v="54"/>
          <ac:spMkLst>
            <pc:docMk/>
            <pc:sldMk cId="3503046732" sldId="271"/>
            <ac:spMk id="9" creationId="{AA3EA9A7-241B-4EBC-8B35-1C854D6890BF}"/>
          </ac:spMkLst>
        </pc:spChg>
        <pc:spChg chg="add del mod">
          <ac:chgData name="Dian Sa'adillah Maylawati" userId="5f7ec0ff095f2739" providerId="LiveId" clId="{9FC46311-DCD2-4299-9E3D-759654C9EC6E}" dt="2022-02-23T04:55:40.699" v="57"/>
          <ac:spMkLst>
            <pc:docMk/>
            <pc:sldMk cId="3503046732" sldId="271"/>
            <ac:spMk id="12" creationId="{0D01043F-213C-41A3-8422-5F0046A7E7C7}"/>
          </ac:spMkLst>
        </pc:spChg>
        <pc:spChg chg="add del mod">
          <ac:chgData name="Dian Sa'adillah Maylawati" userId="5f7ec0ff095f2739" providerId="LiveId" clId="{9FC46311-DCD2-4299-9E3D-759654C9EC6E}" dt="2022-02-23T04:55:40.699" v="57"/>
          <ac:spMkLst>
            <pc:docMk/>
            <pc:sldMk cId="3503046732" sldId="271"/>
            <ac:spMk id="13" creationId="{C3BA668C-3547-498F-B1D2-4CC9638D9E2C}"/>
          </ac:spMkLst>
        </pc:spChg>
        <pc:spChg chg="add del mod">
          <ac:chgData name="Dian Sa'adillah Maylawati" userId="5f7ec0ff095f2739" providerId="LiveId" clId="{9FC46311-DCD2-4299-9E3D-759654C9EC6E}" dt="2022-02-23T04:55:40.699" v="57"/>
          <ac:spMkLst>
            <pc:docMk/>
            <pc:sldMk cId="3503046732" sldId="271"/>
            <ac:spMk id="14" creationId="{7D185498-AFBA-430E-B87E-850D23F9B99B}"/>
          </ac:spMkLst>
        </pc:spChg>
        <pc:spChg chg="add del mod">
          <ac:chgData name="Dian Sa'adillah Maylawati" userId="5f7ec0ff095f2739" providerId="LiveId" clId="{9FC46311-DCD2-4299-9E3D-759654C9EC6E}" dt="2022-02-23T04:56:21.609" v="62" actId="478"/>
          <ac:spMkLst>
            <pc:docMk/>
            <pc:sldMk cId="3503046732" sldId="271"/>
            <ac:spMk id="17" creationId="{767683D4-36DE-43E6-83C2-D293181CEB89}"/>
          </ac:spMkLst>
        </pc:spChg>
        <pc:spChg chg="mod">
          <ac:chgData name="Dian Sa'adillah Maylawati" userId="5f7ec0ff095f2739" providerId="LiveId" clId="{9FC46311-DCD2-4299-9E3D-759654C9EC6E}" dt="2022-02-23T04:56:07.072" v="61"/>
          <ac:spMkLst>
            <pc:docMk/>
            <pc:sldMk cId="3503046732" sldId="271"/>
            <ac:spMk id="19" creationId="{2433BBA2-076A-479B-BA35-5673C410C1BC}"/>
          </ac:spMkLst>
        </pc:spChg>
        <pc:spChg chg="mod">
          <ac:chgData name="Dian Sa'adillah Maylawati" userId="5f7ec0ff095f2739" providerId="LiveId" clId="{9FC46311-DCD2-4299-9E3D-759654C9EC6E}" dt="2022-02-23T04:56:07.072" v="61"/>
          <ac:spMkLst>
            <pc:docMk/>
            <pc:sldMk cId="3503046732" sldId="271"/>
            <ac:spMk id="20" creationId="{1AF837C8-999B-44B5-94A9-39EB49340491}"/>
          </ac:spMkLst>
        </pc:spChg>
        <pc:spChg chg="add del mod">
          <ac:chgData name="Dian Sa'adillah Maylawati" userId="5f7ec0ff095f2739" providerId="LiveId" clId="{9FC46311-DCD2-4299-9E3D-759654C9EC6E}" dt="2022-02-23T04:56:21.609" v="62" actId="478"/>
          <ac:spMkLst>
            <pc:docMk/>
            <pc:sldMk cId="3503046732" sldId="271"/>
            <ac:spMk id="24" creationId="{C5971670-992A-4CEC-90B0-EC9ED4EC8F9C}"/>
          </ac:spMkLst>
        </pc:spChg>
        <pc:spChg chg="add del mod">
          <ac:chgData name="Dian Sa'adillah Maylawati" userId="5f7ec0ff095f2739" providerId="LiveId" clId="{9FC46311-DCD2-4299-9E3D-759654C9EC6E}" dt="2022-02-23T04:56:21.609" v="62" actId="478"/>
          <ac:spMkLst>
            <pc:docMk/>
            <pc:sldMk cId="3503046732" sldId="271"/>
            <ac:spMk id="25" creationId="{0C6E7154-20FA-44B5-9F41-88057B26B35E}"/>
          </ac:spMkLst>
        </pc:spChg>
        <pc:spChg chg="add del mod">
          <ac:chgData name="Dian Sa'adillah Maylawati" userId="5f7ec0ff095f2739" providerId="LiveId" clId="{9FC46311-DCD2-4299-9E3D-759654C9EC6E}" dt="2022-02-23T04:56:21.609" v="62" actId="478"/>
          <ac:spMkLst>
            <pc:docMk/>
            <pc:sldMk cId="3503046732" sldId="271"/>
            <ac:spMk id="26" creationId="{CE1AFC04-C8D7-442E-8C85-2949CD72B71C}"/>
          </ac:spMkLst>
        </pc:spChg>
        <pc:spChg chg="add del mod">
          <ac:chgData name="Dian Sa'adillah Maylawati" userId="5f7ec0ff095f2739" providerId="LiveId" clId="{9FC46311-DCD2-4299-9E3D-759654C9EC6E}" dt="2022-02-23T04:56:24.610" v="63" actId="478"/>
          <ac:spMkLst>
            <pc:docMk/>
            <pc:sldMk cId="3503046732" sldId="271"/>
            <ac:spMk id="30" creationId="{A33C6109-71AA-400C-B866-3D39920B13F8}"/>
          </ac:spMkLst>
        </pc:spChg>
        <pc:spChg chg="add mod">
          <ac:chgData name="Dian Sa'adillah Maylawati" userId="5f7ec0ff095f2739" providerId="LiveId" clId="{9FC46311-DCD2-4299-9E3D-759654C9EC6E}" dt="2022-02-23T04:56:25.124" v="64"/>
          <ac:spMkLst>
            <pc:docMk/>
            <pc:sldMk cId="3503046732" sldId="271"/>
            <ac:spMk id="31" creationId="{ECBF4ADD-D1FE-422E-BCD5-C736ACFD9CF5}"/>
          </ac:spMkLst>
        </pc:spChg>
        <pc:spChg chg="add mod">
          <ac:chgData name="Dian Sa'adillah Maylawati" userId="5f7ec0ff095f2739" providerId="LiveId" clId="{9FC46311-DCD2-4299-9E3D-759654C9EC6E}" dt="2022-02-23T04:56:25.124" v="64"/>
          <ac:spMkLst>
            <pc:docMk/>
            <pc:sldMk cId="3503046732" sldId="271"/>
            <ac:spMk id="32" creationId="{1A268EDF-8476-4626-9AF9-072B7C85C6F1}"/>
          </ac:spMkLst>
        </pc:spChg>
        <pc:spChg chg="add mod">
          <ac:chgData name="Dian Sa'adillah Maylawati" userId="5f7ec0ff095f2739" providerId="LiveId" clId="{9FC46311-DCD2-4299-9E3D-759654C9EC6E}" dt="2022-02-23T04:56:25.124" v="64"/>
          <ac:spMkLst>
            <pc:docMk/>
            <pc:sldMk cId="3503046732" sldId="271"/>
            <ac:spMk id="33" creationId="{48FFC7F4-6C91-401D-84F0-146C6BFA633C}"/>
          </ac:spMkLst>
        </pc:spChg>
        <pc:spChg chg="add mod">
          <ac:chgData name="Dian Sa'adillah Maylawati" userId="5f7ec0ff095f2739" providerId="LiveId" clId="{9FC46311-DCD2-4299-9E3D-759654C9EC6E}" dt="2022-02-23T04:56:25.124" v="64"/>
          <ac:spMkLst>
            <pc:docMk/>
            <pc:sldMk cId="3503046732" sldId="271"/>
            <ac:spMk id="34" creationId="{5DA13422-9076-4182-A828-75624DF4C5BC}"/>
          </ac:spMkLst>
        </pc:spChg>
        <pc:spChg chg="mod">
          <ac:chgData name="Dian Sa'adillah Maylawati" userId="5f7ec0ff095f2739" providerId="LiveId" clId="{9FC46311-DCD2-4299-9E3D-759654C9EC6E}" dt="2022-02-23T04:56:25.124" v="64"/>
          <ac:spMkLst>
            <pc:docMk/>
            <pc:sldMk cId="3503046732" sldId="271"/>
            <ac:spMk id="36" creationId="{47AB3DD9-234C-4134-BD8A-859833EC6DD0}"/>
          </ac:spMkLst>
        </pc:spChg>
        <pc:spChg chg="mod">
          <ac:chgData name="Dian Sa'adillah Maylawati" userId="5f7ec0ff095f2739" providerId="LiveId" clId="{9FC46311-DCD2-4299-9E3D-759654C9EC6E}" dt="2022-02-23T04:56:25.124" v="64"/>
          <ac:spMkLst>
            <pc:docMk/>
            <pc:sldMk cId="3503046732" sldId="271"/>
            <ac:spMk id="37" creationId="{F7B7C8B6-AED9-4437-8785-C36EA5289C2C}"/>
          </ac:spMkLst>
        </pc:spChg>
        <pc:spChg chg="mod">
          <ac:chgData name="Dian Sa'adillah Maylawati" userId="5f7ec0ff095f2739" providerId="LiveId" clId="{9FC46311-DCD2-4299-9E3D-759654C9EC6E}" dt="2022-02-23T04:56:25.124" v="64"/>
          <ac:spMkLst>
            <pc:docMk/>
            <pc:sldMk cId="3503046732" sldId="271"/>
            <ac:spMk id="39" creationId="{53C899C9-0826-4BB5-B79F-2B831B73D7AE}"/>
          </ac:spMkLst>
        </pc:spChg>
        <pc:spChg chg="mod">
          <ac:chgData name="Dian Sa'adillah Maylawati" userId="5f7ec0ff095f2739" providerId="LiveId" clId="{9FC46311-DCD2-4299-9E3D-759654C9EC6E}" dt="2022-02-23T04:56:25.124" v="64"/>
          <ac:spMkLst>
            <pc:docMk/>
            <pc:sldMk cId="3503046732" sldId="271"/>
            <ac:spMk id="40" creationId="{06FB2166-D631-4B7F-A0A7-4562C8BBE00F}"/>
          </ac:spMkLst>
        </pc:spChg>
        <pc:spChg chg="add mod">
          <ac:chgData name="Dian Sa'adillah Maylawati" userId="5f7ec0ff095f2739" providerId="LiveId" clId="{9FC46311-DCD2-4299-9E3D-759654C9EC6E}" dt="2022-02-23T04:56:25.124" v="64"/>
          <ac:spMkLst>
            <pc:docMk/>
            <pc:sldMk cId="3503046732" sldId="271"/>
            <ac:spMk id="44" creationId="{512594AF-BD4F-4580-9308-B1F1FF38F505}"/>
          </ac:spMkLst>
        </pc:spChg>
        <pc:spChg chg="add mod">
          <ac:chgData name="Dian Sa'adillah Maylawati" userId="5f7ec0ff095f2739" providerId="LiveId" clId="{9FC46311-DCD2-4299-9E3D-759654C9EC6E}" dt="2022-02-23T04:56:25.124" v="64"/>
          <ac:spMkLst>
            <pc:docMk/>
            <pc:sldMk cId="3503046732" sldId="271"/>
            <ac:spMk id="45" creationId="{8287EDFD-7CA5-4048-A7D2-6A41436B50B6}"/>
          </ac:spMkLst>
        </pc:spChg>
        <pc:spChg chg="add mod">
          <ac:chgData name="Dian Sa'adillah Maylawati" userId="5f7ec0ff095f2739" providerId="LiveId" clId="{9FC46311-DCD2-4299-9E3D-759654C9EC6E}" dt="2022-02-23T04:56:25.124" v="64"/>
          <ac:spMkLst>
            <pc:docMk/>
            <pc:sldMk cId="3503046732" sldId="271"/>
            <ac:spMk id="46" creationId="{347553AE-CE9B-42F6-8818-1509D7233735}"/>
          </ac:spMkLst>
        </pc:spChg>
        <pc:grpChg chg="add del mod">
          <ac:chgData name="Dian Sa'adillah Maylawati" userId="5f7ec0ff095f2739" providerId="LiveId" clId="{9FC46311-DCD2-4299-9E3D-759654C9EC6E}" dt="2022-02-23T04:55:40.699" v="57"/>
          <ac:grpSpMkLst>
            <pc:docMk/>
            <pc:sldMk cId="3503046732" sldId="271"/>
            <ac:grpSpMk id="7" creationId="{13659185-889E-4609-B799-9AB7E28D71D0}"/>
          </ac:grpSpMkLst>
        </pc:grpChg>
        <pc:grpChg chg="add del mod">
          <ac:chgData name="Dian Sa'adillah Maylawati" userId="5f7ec0ff095f2739" providerId="LiveId" clId="{9FC46311-DCD2-4299-9E3D-759654C9EC6E}" dt="2022-02-23T04:56:21.609" v="62" actId="478"/>
          <ac:grpSpMkLst>
            <pc:docMk/>
            <pc:sldMk cId="3503046732" sldId="271"/>
            <ac:grpSpMk id="18" creationId="{EC255FDB-C66E-4377-94BA-46C28E310A8F}"/>
          </ac:grpSpMkLst>
        </pc:grpChg>
        <pc:grpChg chg="add mod">
          <ac:chgData name="Dian Sa'adillah Maylawati" userId="5f7ec0ff095f2739" providerId="LiveId" clId="{9FC46311-DCD2-4299-9E3D-759654C9EC6E}" dt="2022-02-23T04:56:25.124" v="64"/>
          <ac:grpSpMkLst>
            <pc:docMk/>
            <pc:sldMk cId="3503046732" sldId="271"/>
            <ac:grpSpMk id="35" creationId="{B5F38497-9F58-4FEE-8EF8-0C1050054EBC}"/>
          </ac:grpSpMkLst>
        </pc:grpChg>
        <pc:grpChg chg="add mod">
          <ac:chgData name="Dian Sa'adillah Maylawati" userId="5f7ec0ff095f2739" providerId="LiveId" clId="{9FC46311-DCD2-4299-9E3D-759654C9EC6E}" dt="2022-02-23T04:56:25.124" v="64"/>
          <ac:grpSpMkLst>
            <pc:docMk/>
            <pc:sldMk cId="3503046732" sldId="271"/>
            <ac:grpSpMk id="38" creationId="{B2E21A43-BDD7-4A0D-8E2A-A64147869229}"/>
          </ac:grpSpMkLst>
        </pc:grpChg>
        <pc:graphicFrameChg chg="add del mod">
          <ac:chgData name="Dian Sa'adillah Maylawati" userId="5f7ec0ff095f2739" providerId="LiveId" clId="{9FC46311-DCD2-4299-9E3D-759654C9EC6E}" dt="2022-02-23T04:55:40.699" v="57"/>
          <ac:graphicFrameMkLst>
            <pc:docMk/>
            <pc:sldMk cId="3503046732" sldId="271"/>
            <ac:graphicFrameMk id="15" creationId="{E7133AA9-6D6C-4636-8DFB-83245F924165}"/>
          </ac:graphicFrameMkLst>
        </pc:graphicFrameChg>
        <pc:graphicFrameChg chg="add del mod">
          <ac:chgData name="Dian Sa'adillah Maylawati" userId="5f7ec0ff095f2739" providerId="LiveId" clId="{9FC46311-DCD2-4299-9E3D-759654C9EC6E}" dt="2022-02-23T04:56:21.609" v="62" actId="478"/>
          <ac:graphicFrameMkLst>
            <pc:docMk/>
            <pc:sldMk cId="3503046732" sldId="271"/>
            <ac:graphicFrameMk id="27" creationId="{10AADC94-CE1F-4724-BA13-2194E340BE72}"/>
          </ac:graphicFrameMkLst>
        </pc:graphicFrameChg>
        <pc:graphicFrameChg chg="add mod">
          <ac:chgData name="Dian Sa'adillah Maylawati" userId="5f7ec0ff095f2739" providerId="LiveId" clId="{9FC46311-DCD2-4299-9E3D-759654C9EC6E}" dt="2022-02-23T04:56:25.124" v="64"/>
          <ac:graphicFrameMkLst>
            <pc:docMk/>
            <pc:sldMk cId="3503046732" sldId="271"/>
            <ac:graphicFrameMk id="47" creationId="{C14374F0-7E24-4A8F-8099-A75939DD1212}"/>
          </ac:graphicFrameMkLst>
        </pc:graphicFrameChg>
        <pc:cxnChg chg="add del mod">
          <ac:chgData name="Dian Sa'adillah Maylawati" userId="5f7ec0ff095f2739" providerId="LiveId" clId="{9FC46311-DCD2-4299-9E3D-759654C9EC6E}" dt="2022-02-23T04:55:40.699" v="57"/>
          <ac:cxnSpMkLst>
            <pc:docMk/>
            <pc:sldMk cId="3503046732" sldId="271"/>
            <ac:cxnSpMk id="10" creationId="{82B2C51C-F99F-46F9-B532-01B0465FCCAE}"/>
          </ac:cxnSpMkLst>
        </pc:cxnChg>
        <pc:cxnChg chg="add del mod">
          <ac:chgData name="Dian Sa'adillah Maylawati" userId="5f7ec0ff095f2739" providerId="LiveId" clId="{9FC46311-DCD2-4299-9E3D-759654C9EC6E}" dt="2022-02-23T04:55:40.699" v="57"/>
          <ac:cxnSpMkLst>
            <pc:docMk/>
            <pc:sldMk cId="3503046732" sldId="271"/>
            <ac:cxnSpMk id="11" creationId="{F0DAF310-3633-4C7B-9084-CC0120742A25}"/>
          </ac:cxnSpMkLst>
        </pc:cxnChg>
        <pc:cxnChg chg="add del mod">
          <ac:chgData name="Dian Sa'adillah Maylawati" userId="5f7ec0ff095f2739" providerId="LiveId" clId="{9FC46311-DCD2-4299-9E3D-759654C9EC6E}" dt="2022-02-23T04:55:40.699" v="57"/>
          <ac:cxnSpMkLst>
            <pc:docMk/>
            <pc:sldMk cId="3503046732" sldId="271"/>
            <ac:cxnSpMk id="16" creationId="{9031E933-1688-4884-B663-51B7A685E439}"/>
          </ac:cxnSpMkLst>
        </pc:cxnChg>
        <pc:cxnChg chg="add del mod">
          <ac:chgData name="Dian Sa'adillah Maylawati" userId="5f7ec0ff095f2739" providerId="LiveId" clId="{9FC46311-DCD2-4299-9E3D-759654C9EC6E}" dt="2022-02-23T04:56:21.609" v="62" actId="478"/>
          <ac:cxnSpMkLst>
            <pc:docMk/>
            <pc:sldMk cId="3503046732" sldId="271"/>
            <ac:cxnSpMk id="21" creationId="{C9E848AD-D8B5-4265-A5F0-B1B2D965C1CF}"/>
          </ac:cxnSpMkLst>
        </pc:cxnChg>
        <pc:cxnChg chg="add del mod">
          <ac:chgData name="Dian Sa'adillah Maylawati" userId="5f7ec0ff095f2739" providerId="LiveId" clId="{9FC46311-DCD2-4299-9E3D-759654C9EC6E}" dt="2022-02-23T04:56:21.609" v="62" actId="478"/>
          <ac:cxnSpMkLst>
            <pc:docMk/>
            <pc:sldMk cId="3503046732" sldId="271"/>
            <ac:cxnSpMk id="22" creationId="{1D8FB92C-311A-4E3D-8774-11230598F073}"/>
          </ac:cxnSpMkLst>
        </pc:cxnChg>
        <pc:cxnChg chg="add del mod">
          <ac:chgData name="Dian Sa'adillah Maylawati" userId="5f7ec0ff095f2739" providerId="LiveId" clId="{9FC46311-DCD2-4299-9E3D-759654C9EC6E}" dt="2022-02-23T04:56:21.609" v="62" actId="478"/>
          <ac:cxnSpMkLst>
            <pc:docMk/>
            <pc:sldMk cId="3503046732" sldId="271"/>
            <ac:cxnSpMk id="23" creationId="{AA0A0E79-F8BE-4A43-BA9C-F7FC76E8821F}"/>
          </ac:cxnSpMkLst>
        </pc:cxnChg>
        <pc:cxnChg chg="add del mod">
          <ac:chgData name="Dian Sa'adillah Maylawati" userId="5f7ec0ff095f2739" providerId="LiveId" clId="{9FC46311-DCD2-4299-9E3D-759654C9EC6E}" dt="2022-02-23T04:56:21.609" v="62" actId="478"/>
          <ac:cxnSpMkLst>
            <pc:docMk/>
            <pc:sldMk cId="3503046732" sldId="271"/>
            <ac:cxnSpMk id="28" creationId="{2EFEDE06-B083-4E69-B35B-021177113E08}"/>
          </ac:cxnSpMkLst>
        </pc:cxnChg>
        <pc:cxnChg chg="add mod">
          <ac:chgData name="Dian Sa'adillah Maylawati" userId="5f7ec0ff095f2739" providerId="LiveId" clId="{9FC46311-DCD2-4299-9E3D-759654C9EC6E}" dt="2022-02-23T04:56:25.124" v="64"/>
          <ac:cxnSpMkLst>
            <pc:docMk/>
            <pc:sldMk cId="3503046732" sldId="271"/>
            <ac:cxnSpMk id="41" creationId="{0FF5B3E9-9E35-4660-AC7F-EDBDE5570396}"/>
          </ac:cxnSpMkLst>
        </pc:cxnChg>
        <pc:cxnChg chg="add mod">
          <ac:chgData name="Dian Sa'adillah Maylawati" userId="5f7ec0ff095f2739" providerId="LiveId" clId="{9FC46311-DCD2-4299-9E3D-759654C9EC6E}" dt="2022-02-23T04:56:25.124" v="64"/>
          <ac:cxnSpMkLst>
            <pc:docMk/>
            <pc:sldMk cId="3503046732" sldId="271"/>
            <ac:cxnSpMk id="42" creationId="{A6D55496-6B8A-48C9-BC08-530A4C3F79B6}"/>
          </ac:cxnSpMkLst>
        </pc:cxnChg>
        <pc:cxnChg chg="add mod">
          <ac:chgData name="Dian Sa'adillah Maylawati" userId="5f7ec0ff095f2739" providerId="LiveId" clId="{9FC46311-DCD2-4299-9E3D-759654C9EC6E}" dt="2022-02-23T04:56:25.124" v="64"/>
          <ac:cxnSpMkLst>
            <pc:docMk/>
            <pc:sldMk cId="3503046732" sldId="271"/>
            <ac:cxnSpMk id="43" creationId="{1ED3F962-C3AD-4C45-9F99-F02AA410A723}"/>
          </ac:cxnSpMkLst>
        </pc:cxnChg>
        <pc:cxnChg chg="add mod">
          <ac:chgData name="Dian Sa'adillah Maylawati" userId="5f7ec0ff095f2739" providerId="LiveId" clId="{9FC46311-DCD2-4299-9E3D-759654C9EC6E}" dt="2022-02-23T04:56:25.124" v="64"/>
          <ac:cxnSpMkLst>
            <pc:docMk/>
            <pc:sldMk cId="3503046732" sldId="271"/>
            <ac:cxnSpMk id="48" creationId="{262F9432-05D8-4A45-943E-D57877B01D75}"/>
          </ac:cxnSpMkLst>
        </pc:cxnChg>
      </pc:sldChg>
      <pc:sldChg chg="new del">
        <pc:chgData name="Dian Sa'adillah Maylawati" userId="5f7ec0ff095f2739" providerId="LiveId" clId="{9FC46311-DCD2-4299-9E3D-759654C9EC6E}" dt="2022-02-23T04:55:47.711" v="59" actId="680"/>
        <pc:sldMkLst>
          <pc:docMk/>
          <pc:sldMk cId="448685943" sldId="272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2753191012" sldId="272"/>
        </pc:sldMkLst>
      </pc:sldChg>
      <pc:sldChg chg="addSp delSp modSp new mod">
        <pc:chgData name="Dian Sa'adillah Maylawati" userId="5f7ec0ff095f2739" providerId="LiveId" clId="{9FC46311-DCD2-4299-9E3D-759654C9EC6E}" dt="2022-02-23T04:57:36.884" v="80" actId="478"/>
        <pc:sldMkLst>
          <pc:docMk/>
          <pc:sldMk cId="3721270189" sldId="272"/>
        </pc:sldMkLst>
        <pc:spChg chg="del">
          <ac:chgData name="Dian Sa'adillah Maylawati" userId="5f7ec0ff095f2739" providerId="LiveId" clId="{9FC46311-DCD2-4299-9E3D-759654C9EC6E}" dt="2022-02-23T04:56:53.356" v="68" actId="478"/>
          <ac:spMkLst>
            <pc:docMk/>
            <pc:sldMk cId="3721270189" sldId="272"/>
            <ac:spMk id="2" creationId="{47FC9CE8-D36C-4535-8591-16D710098E46}"/>
          </ac:spMkLst>
        </pc:spChg>
        <pc:spChg chg="add mod">
          <ac:chgData name="Dian Sa'adillah Maylawati" userId="5f7ec0ff095f2739" providerId="LiveId" clId="{9FC46311-DCD2-4299-9E3D-759654C9EC6E}" dt="2022-02-23T04:56:53.808" v="69"/>
          <ac:spMkLst>
            <pc:docMk/>
            <pc:sldMk cId="3721270189" sldId="272"/>
            <ac:spMk id="6" creationId="{D02D1396-6DD4-48B1-B98F-58147489F85A}"/>
          </ac:spMkLst>
        </pc:spChg>
        <pc:spChg chg="add del mod">
          <ac:chgData name="Dian Sa'adillah Maylawati" userId="5f7ec0ff095f2739" providerId="LiveId" clId="{9FC46311-DCD2-4299-9E3D-759654C9EC6E}" dt="2022-02-23T04:57:31.628" v="78" actId="478"/>
          <ac:spMkLst>
            <pc:docMk/>
            <pc:sldMk cId="3721270189" sldId="272"/>
            <ac:spMk id="7" creationId="{90E75B6C-8376-46F1-80A8-8802C436FF53}"/>
          </ac:spMkLst>
        </pc:spChg>
        <pc:spChg chg="add del mod">
          <ac:chgData name="Dian Sa'adillah Maylawati" userId="5f7ec0ff095f2739" providerId="LiveId" clId="{9FC46311-DCD2-4299-9E3D-759654C9EC6E}" dt="2022-02-23T04:57:34.582" v="79" actId="478"/>
          <ac:spMkLst>
            <pc:docMk/>
            <pc:sldMk cId="3721270189" sldId="272"/>
            <ac:spMk id="8" creationId="{031EAC01-BD94-4DD1-9601-75AD83D84680}"/>
          </ac:spMkLst>
        </pc:spChg>
        <pc:spChg chg="add del mod">
          <ac:chgData name="Dian Sa'adillah Maylawati" userId="5f7ec0ff095f2739" providerId="LiveId" clId="{9FC46311-DCD2-4299-9E3D-759654C9EC6E}" dt="2022-02-23T04:57:36.884" v="80" actId="478"/>
          <ac:spMkLst>
            <pc:docMk/>
            <pc:sldMk cId="3721270189" sldId="272"/>
            <ac:spMk id="9" creationId="{7BA0EBD2-0684-44F7-A50C-1971C1658EA1}"/>
          </ac:spMkLst>
        </pc:spChg>
        <pc:spChg chg="add mod">
          <ac:chgData name="Dian Sa'adillah Maylawati" userId="5f7ec0ff095f2739" providerId="LiveId" clId="{9FC46311-DCD2-4299-9E3D-759654C9EC6E}" dt="2022-02-23T04:56:53.808" v="69"/>
          <ac:spMkLst>
            <pc:docMk/>
            <pc:sldMk cId="3721270189" sldId="272"/>
            <ac:spMk id="10" creationId="{50F9A269-9A59-4D7E-9841-8C443D5E7F9D}"/>
          </ac:spMkLst>
        </pc:spChg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824342955" sldId="273"/>
        </pc:sldMkLst>
      </pc:sldChg>
      <pc:sldChg chg="addSp delSp modSp new mod">
        <pc:chgData name="Dian Sa'adillah Maylawati" userId="5f7ec0ff095f2739" providerId="LiveId" clId="{9FC46311-DCD2-4299-9E3D-759654C9EC6E}" dt="2022-02-23T04:57:18.489" v="75" actId="478"/>
        <pc:sldMkLst>
          <pc:docMk/>
          <pc:sldMk cId="3094081875" sldId="273"/>
        </pc:sldMkLst>
        <pc:spChg chg="del">
          <ac:chgData name="Dian Sa'adillah Maylawati" userId="5f7ec0ff095f2739" providerId="LiveId" clId="{9FC46311-DCD2-4299-9E3D-759654C9EC6E}" dt="2022-02-23T04:57:07.139" v="71" actId="478"/>
          <ac:spMkLst>
            <pc:docMk/>
            <pc:sldMk cId="3094081875" sldId="273"/>
            <ac:spMk id="2" creationId="{2212BF33-41BA-48DF-8624-F6C6C6961579}"/>
          </ac:spMkLst>
        </pc:spChg>
        <pc:spChg chg="add mod">
          <ac:chgData name="Dian Sa'adillah Maylawati" userId="5f7ec0ff095f2739" providerId="LiveId" clId="{9FC46311-DCD2-4299-9E3D-759654C9EC6E}" dt="2022-02-23T04:57:07.639" v="72"/>
          <ac:spMkLst>
            <pc:docMk/>
            <pc:sldMk cId="3094081875" sldId="273"/>
            <ac:spMk id="6" creationId="{38078B73-5578-4EEC-AF36-0F5AE37BD97E}"/>
          </ac:spMkLst>
        </pc:spChg>
        <pc:spChg chg="add del mod">
          <ac:chgData name="Dian Sa'adillah Maylawati" userId="5f7ec0ff095f2739" providerId="LiveId" clId="{9FC46311-DCD2-4299-9E3D-759654C9EC6E}" dt="2022-02-23T04:57:13.488" v="73" actId="478"/>
          <ac:spMkLst>
            <pc:docMk/>
            <pc:sldMk cId="3094081875" sldId="273"/>
            <ac:spMk id="7" creationId="{BD5F68E1-A52B-4938-A1E9-7C8C2B15DDD4}"/>
          </ac:spMkLst>
        </pc:spChg>
        <pc:spChg chg="add del mod">
          <ac:chgData name="Dian Sa'adillah Maylawati" userId="5f7ec0ff095f2739" providerId="LiveId" clId="{9FC46311-DCD2-4299-9E3D-759654C9EC6E}" dt="2022-02-23T04:57:15.974" v="74" actId="478"/>
          <ac:spMkLst>
            <pc:docMk/>
            <pc:sldMk cId="3094081875" sldId="273"/>
            <ac:spMk id="8" creationId="{5326ABDD-01B4-4774-8D0B-F24FE9C82623}"/>
          </ac:spMkLst>
        </pc:spChg>
        <pc:spChg chg="add del mod">
          <ac:chgData name="Dian Sa'adillah Maylawati" userId="5f7ec0ff095f2739" providerId="LiveId" clId="{9FC46311-DCD2-4299-9E3D-759654C9EC6E}" dt="2022-02-23T04:57:18.489" v="75" actId="478"/>
          <ac:spMkLst>
            <pc:docMk/>
            <pc:sldMk cId="3094081875" sldId="273"/>
            <ac:spMk id="9" creationId="{171EC09A-EDD6-423E-98F1-CB50DBCB8358}"/>
          </ac:spMkLst>
        </pc:spChg>
        <pc:graphicFrameChg chg="add mod">
          <ac:chgData name="Dian Sa'adillah Maylawati" userId="5f7ec0ff095f2739" providerId="LiveId" clId="{9FC46311-DCD2-4299-9E3D-759654C9EC6E}" dt="2022-02-23T04:57:07.639" v="72"/>
          <ac:graphicFrameMkLst>
            <pc:docMk/>
            <pc:sldMk cId="3094081875" sldId="273"/>
            <ac:graphicFrameMk id="10" creationId="{A264C581-34CA-48A2-B093-762DCCD0B085}"/>
          </ac:graphicFrameMkLst>
        </pc:graphicFrameChg>
        <pc:picChg chg="add mod">
          <ac:chgData name="Dian Sa'adillah Maylawati" userId="5f7ec0ff095f2739" providerId="LiveId" clId="{9FC46311-DCD2-4299-9E3D-759654C9EC6E}" dt="2022-02-23T04:57:07.639" v="72"/>
          <ac:picMkLst>
            <pc:docMk/>
            <pc:sldMk cId="3094081875" sldId="273"/>
            <ac:picMk id="11" creationId="{D3CE4851-8C9A-41D7-AC94-6C078D420916}"/>
          </ac:picMkLst>
        </pc:picChg>
      </pc:sldChg>
      <pc:sldChg chg="addSp modSp new">
        <pc:chgData name="Dian Sa'adillah Maylawati" userId="5f7ec0ff095f2739" providerId="LiveId" clId="{9FC46311-DCD2-4299-9E3D-759654C9EC6E}" dt="2022-02-23T04:58:58.211" v="86"/>
        <pc:sldMkLst>
          <pc:docMk/>
          <pc:sldMk cId="2280543169" sldId="274"/>
        </pc:sldMkLst>
        <pc:spChg chg="add mod">
          <ac:chgData name="Dian Sa'adillah Maylawati" userId="5f7ec0ff095f2739" providerId="LiveId" clId="{9FC46311-DCD2-4299-9E3D-759654C9EC6E}" dt="2022-02-23T04:58:58.211" v="86"/>
          <ac:spMkLst>
            <pc:docMk/>
            <pc:sldMk cId="2280543169" sldId="274"/>
            <ac:spMk id="3" creationId="{2A3953D0-F43F-4536-9E2F-ABA48FEB936E}"/>
          </ac:spMkLst>
        </pc:spChg>
        <pc:spChg chg="add mod">
          <ac:chgData name="Dian Sa'adillah Maylawati" userId="5f7ec0ff095f2739" providerId="LiveId" clId="{9FC46311-DCD2-4299-9E3D-759654C9EC6E}" dt="2022-02-23T04:58:58.211" v="86"/>
          <ac:spMkLst>
            <pc:docMk/>
            <pc:sldMk cId="2280543169" sldId="274"/>
            <ac:spMk id="4" creationId="{69960069-31CF-4EC6-BA99-DFC0A4363187}"/>
          </ac:spMkLst>
        </pc:spChg>
        <pc:spChg chg="add mod">
          <ac:chgData name="Dian Sa'adillah Maylawati" userId="5f7ec0ff095f2739" providerId="LiveId" clId="{9FC46311-DCD2-4299-9E3D-759654C9EC6E}" dt="2022-02-23T04:58:58.211" v="86"/>
          <ac:spMkLst>
            <pc:docMk/>
            <pc:sldMk cId="2280543169" sldId="274"/>
            <ac:spMk id="5" creationId="{8867C757-E448-4730-A1A5-FC343F86E7FA}"/>
          </ac:spMkLst>
        </pc:spChg>
        <pc:spChg chg="add mod">
          <ac:chgData name="Dian Sa'adillah Maylawati" userId="5f7ec0ff095f2739" providerId="LiveId" clId="{9FC46311-DCD2-4299-9E3D-759654C9EC6E}" dt="2022-02-23T04:58:58.211" v="86"/>
          <ac:spMkLst>
            <pc:docMk/>
            <pc:sldMk cId="2280543169" sldId="274"/>
            <ac:spMk id="6" creationId="{95607935-88D6-4E83-A22E-24020307B755}"/>
          </ac:spMkLst>
        </pc:spChg>
        <pc:picChg chg="add mod">
          <ac:chgData name="Dian Sa'adillah Maylawati" userId="5f7ec0ff095f2739" providerId="LiveId" clId="{9FC46311-DCD2-4299-9E3D-759654C9EC6E}" dt="2022-02-23T04:58:58.211" v="86"/>
          <ac:picMkLst>
            <pc:docMk/>
            <pc:sldMk cId="2280543169" sldId="274"/>
            <ac:picMk id="2" creationId="{EF446768-BD72-4700-9E5D-85FE27C83CC6}"/>
          </ac:picMkLst>
        </pc:picChg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3466473627" sldId="274"/>
        </pc:sldMkLst>
      </pc:sldChg>
      <pc:sldChg chg="modSp new mod">
        <pc:chgData name="Dian Sa'adillah Maylawati" userId="5f7ec0ff095f2739" providerId="LiveId" clId="{9FC46311-DCD2-4299-9E3D-759654C9EC6E}" dt="2022-02-23T04:59:10.150" v="94" actId="20577"/>
        <pc:sldMkLst>
          <pc:docMk/>
          <pc:sldMk cId="2397342079" sldId="275"/>
        </pc:sldMkLst>
        <pc:spChg chg="mod">
          <ac:chgData name="Dian Sa'adillah Maylawati" userId="5f7ec0ff095f2739" providerId="LiveId" clId="{9FC46311-DCD2-4299-9E3D-759654C9EC6E}" dt="2022-02-23T04:59:10.150" v="94" actId="20577"/>
          <ac:spMkLst>
            <pc:docMk/>
            <pc:sldMk cId="2397342079" sldId="275"/>
            <ac:spMk id="2" creationId="{D030BCB3-2F47-4BDD-B4F4-7EE8130E9DF3}"/>
          </ac:spMkLst>
        </pc:spChg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2475581540" sldId="275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1625542050" sldId="276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1757081216" sldId="277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3842314971" sldId="278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341229295" sldId="279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2056474941" sldId="280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2044502859" sldId="281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1205908096" sldId="282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2733186877" sldId="283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2024527502" sldId="284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137706910" sldId="285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3289446234" sldId="286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853220255" sldId="287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719359433" sldId="288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1548643142" sldId="289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657173834" sldId="290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3123475596" sldId="291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3800124081" sldId="292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1950372873" sldId="293"/>
        </pc:sldMkLst>
      </pc:sldChg>
      <pc:sldChg chg="del">
        <pc:chgData name="Dian Sa'adillah Maylawati" userId="5f7ec0ff095f2739" providerId="LiveId" clId="{9FC46311-DCD2-4299-9E3D-759654C9EC6E}" dt="2022-02-23T04:49:28.526" v="0" actId="47"/>
        <pc:sldMkLst>
          <pc:docMk/>
          <pc:sldMk cId="3741511995" sldId="294"/>
        </pc:sldMkLst>
      </pc:sldChg>
      <pc:sldMasterChg chg="delSldLayout modSldLayout">
        <pc:chgData name="Dian Sa'adillah Maylawati" userId="5f7ec0ff095f2739" providerId="LiveId" clId="{9FC46311-DCD2-4299-9E3D-759654C9EC6E}" dt="2022-02-23T04:58:03.424" v="84"/>
        <pc:sldMasterMkLst>
          <pc:docMk/>
          <pc:sldMasterMk cId="0" sldId="2147483648"/>
        </pc:sldMasterMkLst>
        <pc:sldLayoutChg chg="del">
          <pc:chgData name="Dian Sa'adillah Maylawati" userId="5f7ec0ff095f2739" providerId="LiveId" clId="{9FC46311-DCD2-4299-9E3D-759654C9EC6E}" dt="2022-02-23T04:49:48.564" v="1" actId="47"/>
          <pc:sldLayoutMkLst>
            <pc:docMk/>
            <pc:sldMasterMk cId="0" sldId="2147483648"/>
            <pc:sldLayoutMk cId="0" sldId="2147483649"/>
          </pc:sldLayoutMkLst>
        </pc:sldLayoutChg>
        <pc:sldLayoutChg chg="addSp delSp modSp del mod">
          <pc:chgData name="Dian Sa'adillah Maylawati" userId="5f7ec0ff095f2739" providerId="LiveId" clId="{9FC46311-DCD2-4299-9E3D-759654C9EC6E}" dt="2022-02-23T04:57:44.977" v="83" actId="47"/>
          <pc:sldLayoutMkLst>
            <pc:docMk/>
            <pc:sldMasterMk cId="0" sldId="2147483648"/>
            <pc:sldLayoutMk cId="0" sldId="2147483650"/>
          </pc:sldLayoutMkLst>
          <pc:spChg chg="mod">
            <ac:chgData name="Dian Sa'adillah Maylawati" userId="5f7ec0ff095f2739" providerId="LiveId" clId="{9FC46311-DCD2-4299-9E3D-759654C9EC6E}" dt="2022-02-23T04:52:51.552" v="40" actId="1076"/>
            <ac:spMkLst>
              <pc:docMk/>
              <pc:sldMasterMk cId="0" sldId="2147483648"/>
              <pc:sldLayoutMk cId="0" sldId="2147483650"/>
              <ac:spMk id="2" creationId="{93F473CB-50D7-488F-89AA-C6378D945FEC}"/>
            </ac:spMkLst>
          </pc:spChg>
          <pc:spChg chg="mod">
            <ac:chgData name="Dian Sa'adillah Maylawati" userId="5f7ec0ff095f2739" providerId="LiveId" clId="{9FC46311-DCD2-4299-9E3D-759654C9EC6E}" dt="2022-02-23T04:53:05.398" v="41" actId="1076"/>
            <ac:spMkLst>
              <pc:docMk/>
              <pc:sldMasterMk cId="0" sldId="2147483648"/>
              <pc:sldLayoutMk cId="0" sldId="2147483650"/>
              <ac:spMk id="3" creationId="{5ACBBBFA-B3D7-4909-A7E5-F21CFE837C30}"/>
            </ac:spMkLst>
          </pc:spChg>
          <pc:spChg chg="mod">
            <ac:chgData name="Dian Sa'adillah Maylawati" userId="5f7ec0ff095f2739" providerId="LiveId" clId="{9FC46311-DCD2-4299-9E3D-759654C9EC6E}" dt="2022-02-23T04:53:09.812" v="42"/>
            <ac:spMkLst>
              <pc:docMk/>
              <pc:sldMasterMk cId="0" sldId="2147483648"/>
              <pc:sldLayoutMk cId="0" sldId="2147483650"/>
              <ac:spMk id="13" creationId="{E79CE1D6-F0DB-4609-8820-CE0BD83AE84C}"/>
            </ac:spMkLst>
          </pc:spChg>
          <pc:grpChg chg="add del mod">
            <ac:chgData name="Dian Sa'adillah Maylawati" userId="5f7ec0ff095f2739" providerId="LiveId" clId="{9FC46311-DCD2-4299-9E3D-759654C9EC6E}" dt="2022-02-23T04:54:52.605" v="50" actId="478"/>
            <ac:grpSpMkLst>
              <pc:docMk/>
              <pc:sldMasterMk cId="0" sldId="2147483648"/>
              <pc:sldLayoutMk cId="0" sldId="2147483650"/>
              <ac:grpSpMk id="11" creationId="{D8E2AFA5-1C47-4A49-8F57-BBA873B2AC83}"/>
            </ac:grpSpMkLst>
          </pc:grpChg>
          <pc:picChg chg="add del mod">
            <ac:chgData name="Dian Sa'adillah Maylawati" userId="5f7ec0ff095f2739" providerId="LiveId" clId="{9FC46311-DCD2-4299-9E3D-759654C9EC6E}" dt="2022-02-23T04:54:55.305" v="51" actId="478"/>
            <ac:picMkLst>
              <pc:docMk/>
              <pc:sldMasterMk cId="0" sldId="2147483648"/>
              <pc:sldLayoutMk cId="0" sldId="2147483650"/>
              <ac:picMk id="10" creationId="{E026DDA3-B9E0-42E0-8582-BB49BB6F7029}"/>
            </ac:picMkLst>
          </pc:picChg>
          <pc:picChg chg="mod">
            <ac:chgData name="Dian Sa'adillah Maylawati" userId="5f7ec0ff095f2739" providerId="LiveId" clId="{9FC46311-DCD2-4299-9E3D-759654C9EC6E}" dt="2022-02-23T04:53:09.812" v="42"/>
            <ac:picMkLst>
              <pc:docMk/>
              <pc:sldMasterMk cId="0" sldId="2147483648"/>
              <pc:sldLayoutMk cId="0" sldId="2147483650"/>
              <ac:picMk id="12" creationId="{8C4E8BDB-F9BB-40CD-8221-7950D4A38637}"/>
            </ac:picMkLst>
          </pc:picChg>
          <pc:picChg chg="del">
            <ac:chgData name="Dian Sa'adillah Maylawati" userId="5f7ec0ff095f2739" providerId="LiveId" clId="{9FC46311-DCD2-4299-9E3D-759654C9EC6E}" dt="2022-02-23T04:52:29.552" v="38" actId="478"/>
            <ac:picMkLst>
              <pc:docMk/>
              <pc:sldMasterMk cId="0" sldId="2147483648"/>
              <pc:sldLayoutMk cId="0" sldId="2147483650"/>
              <ac:picMk id="21" creationId="{C441C8D1-2680-4C36-8932-129CA59E91AE}"/>
            </ac:picMkLst>
          </pc:picChg>
          <pc:picChg chg="del">
            <ac:chgData name="Dian Sa'adillah Maylawati" userId="5f7ec0ff095f2739" providerId="LiveId" clId="{9FC46311-DCD2-4299-9E3D-759654C9EC6E}" dt="2022-02-23T04:52:27.784" v="37" actId="478"/>
            <ac:picMkLst>
              <pc:docMk/>
              <pc:sldMasterMk cId="0" sldId="2147483648"/>
              <pc:sldLayoutMk cId="0" sldId="2147483650"/>
              <ac:picMk id="22" creationId="{FA954A38-1301-43AE-8DF9-C9CC1254B7B4}"/>
            </ac:picMkLst>
          </pc:picChg>
        </pc:sldLayoutChg>
        <pc:sldLayoutChg chg="addSp delSp modSp">
          <pc:chgData name="Dian Sa'adillah Maylawati" userId="5f7ec0ff095f2739" providerId="LiveId" clId="{9FC46311-DCD2-4299-9E3D-759654C9EC6E}" dt="2022-02-23T04:58:03.424" v="84"/>
          <pc:sldLayoutMkLst>
            <pc:docMk/>
            <pc:sldMasterMk cId="0" sldId="2147483648"/>
            <pc:sldLayoutMk cId="4262865879" sldId="2147483651"/>
          </pc:sldLayoutMkLst>
          <pc:spChg chg="add mod">
            <ac:chgData name="Dian Sa'adillah Maylawati" userId="5f7ec0ff095f2739" providerId="LiveId" clId="{9FC46311-DCD2-4299-9E3D-759654C9EC6E}" dt="2022-02-23T04:53:56.633" v="45"/>
            <ac:spMkLst>
              <pc:docMk/>
              <pc:sldMasterMk cId="0" sldId="2147483648"/>
              <pc:sldLayoutMk cId="4262865879" sldId="2147483651"/>
              <ac:spMk id="4" creationId="{DD62EA80-D3AE-4BFD-A0FF-B61958179B2B}"/>
            </ac:spMkLst>
          </pc:spChg>
          <pc:spChg chg="add mod">
            <ac:chgData name="Dian Sa'adillah Maylawati" userId="5f7ec0ff095f2739" providerId="LiveId" clId="{9FC46311-DCD2-4299-9E3D-759654C9EC6E}" dt="2022-02-23T04:53:56.633" v="45"/>
            <ac:spMkLst>
              <pc:docMk/>
              <pc:sldMasterMk cId="0" sldId="2147483648"/>
              <pc:sldLayoutMk cId="4262865879" sldId="2147483651"/>
              <ac:spMk id="8" creationId="{D497E6A3-51C9-4119-9284-0DF9D47D14BD}"/>
            </ac:spMkLst>
          </pc:spChg>
          <pc:spChg chg="add mod">
            <ac:chgData name="Dian Sa'adillah Maylawati" userId="5f7ec0ff095f2739" providerId="LiveId" clId="{9FC46311-DCD2-4299-9E3D-759654C9EC6E}" dt="2022-02-23T04:53:56.633" v="45"/>
            <ac:spMkLst>
              <pc:docMk/>
              <pc:sldMasterMk cId="0" sldId="2147483648"/>
              <pc:sldLayoutMk cId="4262865879" sldId="2147483651"/>
              <ac:spMk id="9" creationId="{7F12F8E5-A954-4C82-966F-392A8A0FFFAE}"/>
            </ac:spMkLst>
          </pc:spChg>
          <pc:spChg chg="add mod">
            <ac:chgData name="Dian Sa'adillah Maylawati" userId="5f7ec0ff095f2739" providerId="LiveId" clId="{9FC46311-DCD2-4299-9E3D-759654C9EC6E}" dt="2022-02-23T04:53:56.633" v="45"/>
            <ac:spMkLst>
              <pc:docMk/>
              <pc:sldMasterMk cId="0" sldId="2147483648"/>
              <pc:sldLayoutMk cId="4262865879" sldId="2147483651"/>
              <ac:spMk id="10" creationId="{1DE6D632-B816-4694-906B-DF09A0BD7DEC}"/>
            </ac:spMkLst>
          </pc:spChg>
          <pc:spChg chg="mod">
            <ac:chgData name="Dian Sa'adillah Maylawati" userId="5f7ec0ff095f2739" providerId="LiveId" clId="{9FC46311-DCD2-4299-9E3D-759654C9EC6E}" dt="2022-02-23T04:53:56.633" v="45"/>
            <ac:spMkLst>
              <pc:docMk/>
              <pc:sldMasterMk cId="0" sldId="2147483648"/>
              <pc:sldLayoutMk cId="4262865879" sldId="2147483651"/>
              <ac:spMk id="13" creationId="{C2BAFD33-6647-4047-9D9F-C30EACA52C4F}"/>
            </ac:spMkLst>
          </pc:spChg>
          <pc:spChg chg="mod">
            <ac:chgData name="Dian Sa'adillah Maylawati" userId="5f7ec0ff095f2739" providerId="LiveId" clId="{9FC46311-DCD2-4299-9E3D-759654C9EC6E}" dt="2022-02-23T04:58:03.424" v="84"/>
            <ac:spMkLst>
              <pc:docMk/>
              <pc:sldMasterMk cId="0" sldId="2147483648"/>
              <pc:sldLayoutMk cId="4262865879" sldId="2147483651"/>
              <ac:spMk id="18" creationId="{1A09DEC2-18C3-4541-8346-0E869E10067A}"/>
            </ac:spMkLst>
          </pc:spChg>
          <pc:grpChg chg="add del mod">
            <ac:chgData name="Dian Sa'adillah Maylawati" userId="5f7ec0ff095f2739" providerId="LiveId" clId="{9FC46311-DCD2-4299-9E3D-759654C9EC6E}" dt="2022-02-23T04:55:03.469" v="53" actId="478"/>
            <ac:grpSpMkLst>
              <pc:docMk/>
              <pc:sldMasterMk cId="0" sldId="2147483648"/>
              <pc:sldLayoutMk cId="4262865879" sldId="2147483651"/>
              <ac:grpSpMk id="11" creationId="{CD91297C-3C1E-4FEC-A5FE-6A4FE3FE5105}"/>
            </ac:grpSpMkLst>
          </pc:grpChg>
          <pc:grpChg chg="add mod">
            <ac:chgData name="Dian Sa'adillah Maylawati" userId="5f7ec0ff095f2739" providerId="LiveId" clId="{9FC46311-DCD2-4299-9E3D-759654C9EC6E}" dt="2022-02-23T04:58:03.424" v="84"/>
            <ac:grpSpMkLst>
              <pc:docMk/>
              <pc:sldMasterMk cId="0" sldId="2147483648"/>
              <pc:sldLayoutMk cId="4262865879" sldId="2147483651"/>
              <ac:grpSpMk id="16" creationId="{9903C436-4D30-4ABD-A70E-7131EDA4F8E6}"/>
            </ac:grpSpMkLst>
          </pc:grpChg>
          <pc:picChg chg="add mod">
            <ac:chgData name="Dian Sa'adillah Maylawati" userId="5f7ec0ff095f2739" providerId="LiveId" clId="{9FC46311-DCD2-4299-9E3D-759654C9EC6E}" dt="2022-02-23T04:53:56.633" v="45"/>
            <ac:picMkLst>
              <pc:docMk/>
              <pc:sldMasterMk cId="0" sldId="2147483648"/>
              <pc:sldLayoutMk cId="4262865879" sldId="2147483651"/>
              <ac:picMk id="6" creationId="{39B51681-C8DC-4B69-A129-EDD459FFAC2B}"/>
            </ac:picMkLst>
          </pc:picChg>
          <pc:picChg chg="add mod">
            <ac:chgData name="Dian Sa'adillah Maylawati" userId="5f7ec0ff095f2739" providerId="LiveId" clId="{9FC46311-DCD2-4299-9E3D-759654C9EC6E}" dt="2022-02-23T04:53:56.633" v="45"/>
            <ac:picMkLst>
              <pc:docMk/>
              <pc:sldMasterMk cId="0" sldId="2147483648"/>
              <pc:sldLayoutMk cId="4262865879" sldId="2147483651"/>
              <ac:picMk id="7" creationId="{5345C0CE-57CB-4823-87EE-7C56FEB8BDEB}"/>
            </ac:picMkLst>
          </pc:picChg>
          <pc:picChg chg="mod">
            <ac:chgData name="Dian Sa'adillah Maylawati" userId="5f7ec0ff095f2739" providerId="LiveId" clId="{9FC46311-DCD2-4299-9E3D-759654C9EC6E}" dt="2022-02-23T04:53:56.633" v="45"/>
            <ac:picMkLst>
              <pc:docMk/>
              <pc:sldMasterMk cId="0" sldId="2147483648"/>
              <pc:sldLayoutMk cId="4262865879" sldId="2147483651"/>
              <ac:picMk id="12" creationId="{33B39DE0-16F1-4DA9-9D1B-BA9E0409A94F}"/>
            </ac:picMkLst>
          </pc:picChg>
          <pc:picChg chg="add del mod">
            <ac:chgData name="Dian Sa'adillah Maylawati" userId="5f7ec0ff095f2739" providerId="LiveId" clId="{9FC46311-DCD2-4299-9E3D-759654C9EC6E}" dt="2022-02-23T04:55:01.892" v="52" actId="478"/>
            <ac:picMkLst>
              <pc:docMk/>
              <pc:sldMasterMk cId="0" sldId="2147483648"/>
              <pc:sldLayoutMk cId="4262865879" sldId="2147483651"/>
              <ac:picMk id="14" creationId="{0BCC24BF-03D6-44E8-94A4-5FC0BF62D21C}"/>
            </ac:picMkLst>
          </pc:picChg>
          <pc:picChg chg="add mod">
            <ac:chgData name="Dian Sa'adillah Maylawati" userId="5f7ec0ff095f2739" providerId="LiveId" clId="{9FC46311-DCD2-4299-9E3D-759654C9EC6E}" dt="2022-02-23T04:58:03.424" v="84"/>
            <ac:picMkLst>
              <pc:docMk/>
              <pc:sldMasterMk cId="0" sldId="2147483648"/>
              <pc:sldLayoutMk cId="4262865879" sldId="2147483651"/>
              <ac:picMk id="15" creationId="{D3E0CA90-3686-48FF-8EAA-698761F86E0A}"/>
            </ac:picMkLst>
          </pc:picChg>
          <pc:picChg chg="mod">
            <ac:chgData name="Dian Sa'adillah Maylawati" userId="5f7ec0ff095f2739" providerId="LiveId" clId="{9FC46311-DCD2-4299-9E3D-759654C9EC6E}" dt="2022-02-23T04:58:03.424" v="84"/>
            <ac:picMkLst>
              <pc:docMk/>
              <pc:sldMasterMk cId="0" sldId="2147483648"/>
              <pc:sldLayoutMk cId="4262865879" sldId="2147483651"/>
              <ac:picMk id="17" creationId="{DF4994ED-F2EA-40BD-99B6-A2BDF677E504}"/>
            </ac:picMkLst>
          </pc:picChg>
        </pc:sldLayoutChg>
      </pc:sldMasterChg>
    </pc:docChg>
  </pc:docChgLst>
  <pc:docChgLst>
    <pc:chgData name="Dian Sa'adillah Maylawati" userId="5f7ec0ff095f2739" providerId="LiveId" clId="{82C620E5-5C52-43ED-A6F1-E871744FFA19}"/>
    <pc:docChg chg="undo custSel addSld delSld modSld">
      <pc:chgData name="Dian Sa'adillah Maylawati" userId="5f7ec0ff095f2739" providerId="LiveId" clId="{82C620E5-5C52-43ED-A6F1-E871744FFA19}" dt="2022-02-16T06:40:06.284" v="155" actId="47"/>
      <pc:docMkLst>
        <pc:docMk/>
      </pc:docMkLst>
      <pc:sldChg chg="addSp modSp mod">
        <pc:chgData name="Dian Sa'adillah Maylawati" userId="5f7ec0ff095f2739" providerId="LiveId" clId="{82C620E5-5C52-43ED-A6F1-E871744FFA19}" dt="2022-02-16T06:25:39.965" v="70" actId="207"/>
        <pc:sldMkLst>
          <pc:docMk/>
          <pc:sldMk cId="0" sldId="256"/>
        </pc:sldMkLst>
        <pc:spChg chg="add mod">
          <ac:chgData name="Dian Sa'adillah Maylawati" userId="5f7ec0ff095f2739" providerId="LiveId" clId="{82C620E5-5C52-43ED-A6F1-E871744FFA19}" dt="2022-02-16T06:25:16.860" v="67" actId="1076"/>
          <ac:spMkLst>
            <pc:docMk/>
            <pc:sldMk cId="0" sldId="256"/>
            <ac:spMk id="7" creationId="{DC2D00EC-592F-4769-A487-2A83EEA0749C}"/>
          </ac:spMkLst>
        </pc:spChg>
        <pc:spChg chg="mod">
          <ac:chgData name="Dian Sa'adillah Maylawati" userId="5f7ec0ff095f2739" providerId="LiveId" clId="{82C620E5-5C52-43ED-A6F1-E871744FFA19}" dt="2022-02-16T06:25:39.965" v="70" actId="207"/>
          <ac:spMkLst>
            <pc:docMk/>
            <pc:sldMk cId="0" sldId="256"/>
            <ac:spMk id="89" creationId="{00000000-0000-0000-0000-000000000000}"/>
          </ac:spMkLst>
        </pc:spChg>
        <pc:spChg chg="mod">
          <ac:chgData name="Dian Sa'adillah Maylawati" userId="5f7ec0ff095f2739" providerId="LiveId" clId="{82C620E5-5C52-43ED-A6F1-E871744FFA19}" dt="2022-02-16T06:25:02.041" v="65" actId="107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Dian Sa'adillah Maylawati" userId="5f7ec0ff095f2739" providerId="LiveId" clId="{82C620E5-5C52-43ED-A6F1-E871744FFA19}" dt="2022-02-16T06:24:56.615" v="64" actId="1076"/>
          <ac:spMkLst>
            <pc:docMk/>
            <pc:sldMk cId="0" sldId="256"/>
            <ac:spMk id="91" creationId="{00000000-0000-0000-0000-000000000000}"/>
          </ac:spMkLst>
        </pc:spChg>
        <pc:picChg chg="mod">
          <ac:chgData name="Dian Sa'adillah Maylawati" userId="5f7ec0ff095f2739" providerId="LiveId" clId="{82C620E5-5C52-43ED-A6F1-E871744FFA19}" dt="2022-02-16T06:18:11.594" v="11" actId="1076"/>
          <ac:picMkLst>
            <pc:docMk/>
            <pc:sldMk cId="0" sldId="256"/>
            <ac:picMk id="1030" creationId="{81FFC725-5FAA-4910-8081-91F577262860}"/>
          </ac:picMkLst>
        </pc:picChg>
      </pc:sldChg>
      <pc:sldChg chg="del">
        <pc:chgData name="Dian Sa'adillah Maylawati" userId="5f7ec0ff095f2739" providerId="LiveId" clId="{82C620E5-5C52-43ED-A6F1-E871744FFA19}" dt="2022-02-16T06:19:48.321" v="27" actId="47"/>
        <pc:sldMkLst>
          <pc:docMk/>
          <pc:sldMk cId="4261055662" sldId="264"/>
        </pc:sldMkLst>
      </pc:sldChg>
      <pc:sldChg chg="addSp modSp mod">
        <pc:chgData name="Dian Sa'adillah Maylawati" userId="5f7ec0ff095f2739" providerId="LiveId" clId="{82C620E5-5C52-43ED-A6F1-E871744FFA19}" dt="2022-02-16T06:38:06.358" v="154" actId="14100"/>
        <pc:sldMkLst>
          <pc:docMk/>
          <pc:sldMk cId="2224629289" sldId="265"/>
        </pc:sldMkLst>
        <pc:spChg chg="mod">
          <ac:chgData name="Dian Sa'adillah Maylawati" userId="5f7ec0ff095f2739" providerId="LiveId" clId="{82C620E5-5C52-43ED-A6F1-E871744FFA19}" dt="2022-02-16T06:19:57.174" v="51" actId="20577"/>
          <ac:spMkLst>
            <pc:docMk/>
            <pc:sldMk cId="2224629289" sldId="265"/>
            <ac:spMk id="2" creationId="{B53C1371-2203-4A03-99F7-FF8D9D0578B5}"/>
          </ac:spMkLst>
        </pc:spChg>
        <pc:spChg chg="add mod">
          <ac:chgData name="Dian Sa'adillah Maylawati" userId="5f7ec0ff095f2739" providerId="LiveId" clId="{82C620E5-5C52-43ED-A6F1-E871744FFA19}" dt="2022-02-16T06:35:59.455" v="96" actId="1076"/>
          <ac:spMkLst>
            <pc:docMk/>
            <pc:sldMk cId="2224629289" sldId="265"/>
            <ac:spMk id="31" creationId="{2260A897-F283-40D1-9463-D6DD8AF572A5}"/>
          </ac:spMkLst>
        </pc:spChg>
        <pc:spChg chg="add mod">
          <ac:chgData name="Dian Sa'adillah Maylawati" userId="5f7ec0ff095f2739" providerId="LiveId" clId="{82C620E5-5C52-43ED-A6F1-E871744FFA19}" dt="2022-02-16T06:36:29.988" v="109" actId="20577"/>
          <ac:spMkLst>
            <pc:docMk/>
            <pc:sldMk cId="2224629289" sldId="265"/>
            <ac:spMk id="33" creationId="{6AB2856E-6832-4C8D-8247-CCD4E23AA2B2}"/>
          </ac:spMkLst>
        </pc:spChg>
        <pc:spChg chg="add mod">
          <ac:chgData name="Dian Sa'adillah Maylawati" userId="5f7ec0ff095f2739" providerId="LiveId" clId="{82C620E5-5C52-43ED-A6F1-E871744FFA19}" dt="2022-02-16T06:37:22.860" v="152" actId="1076"/>
          <ac:spMkLst>
            <pc:docMk/>
            <pc:sldMk cId="2224629289" sldId="265"/>
            <ac:spMk id="34" creationId="{6FBFC93C-A6BB-48D9-924E-C654FA202A95}"/>
          </ac:spMkLst>
        </pc:spChg>
        <pc:grpChg chg="mod">
          <ac:chgData name="Dian Sa'adillah Maylawati" userId="5f7ec0ff095f2739" providerId="LiveId" clId="{82C620E5-5C52-43ED-A6F1-E871744FFA19}" dt="2022-02-16T06:35:21.520" v="93" actId="1076"/>
          <ac:grpSpMkLst>
            <pc:docMk/>
            <pc:sldMk cId="2224629289" sldId="265"/>
            <ac:grpSpMk id="36" creationId="{FCD8A97D-F628-4E14-8B37-5EC17B3F6FAC}"/>
          </ac:grpSpMkLst>
        </pc:grpChg>
        <pc:grpChg chg="mod">
          <ac:chgData name="Dian Sa'adillah Maylawati" userId="5f7ec0ff095f2739" providerId="LiveId" clId="{82C620E5-5C52-43ED-A6F1-E871744FFA19}" dt="2022-02-16T06:37:52.411" v="153" actId="1076"/>
          <ac:grpSpMkLst>
            <pc:docMk/>
            <pc:sldMk cId="2224629289" sldId="265"/>
            <ac:grpSpMk id="41" creationId="{BF2994D0-C5FD-457C-A4EF-273CF5AD118F}"/>
          </ac:grpSpMkLst>
        </pc:grpChg>
        <pc:cxnChg chg="mod">
          <ac:chgData name="Dian Sa'adillah Maylawati" userId="5f7ec0ff095f2739" providerId="LiveId" clId="{82C620E5-5C52-43ED-A6F1-E871744FFA19}" dt="2022-02-16T06:37:52.411" v="153" actId="1076"/>
          <ac:cxnSpMkLst>
            <pc:docMk/>
            <pc:sldMk cId="2224629289" sldId="265"/>
            <ac:cxnSpMk id="48" creationId="{03BE9290-F1A3-458E-9EEF-35D2C8118E1D}"/>
          </ac:cxnSpMkLst>
        </pc:cxnChg>
        <pc:cxnChg chg="mod">
          <ac:chgData name="Dian Sa'adillah Maylawati" userId="5f7ec0ff095f2739" providerId="LiveId" clId="{82C620E5-5C52-43ED-A6F1-E871744FFA19}" dt="2022-02-16T06:38:06.358" v="154" actId="14100"/>
          <ac:cxnSpMkLst>
            <pc:docMk/>
            <pc:sldMk cId="2224629289" sldId="265"/>
            <ac:cxnSpMk id="50" creationId="{564B8C65-3571-4662-B098-1BF515B10322}"/>
          </ac:cxnSpMkLst>
        </pc:cxnChg>
        <pc:cxnChg chg="mod">
          <ac:chgData name="Dian Sa'adillah Maylawati" userId="5f7ec0ff095f2739" providerId="LiveId" clId="{82C620E5-5C52-43ED-A6F1-E871744FFA19}" dt="2022-02-16T06:37:52.411" v="153" actId="1076"/>
          <ac:cxnSpMkLst>
            <pc:docMk/>
            <pc:sldMk cId="2224629289" sldId="265"/>
            <ac:cxnSpMk id="53" creationId="{4EF801D2-6E8F-4F2C-9321-BE48F0A170E8}"/>
          </ac:cxnSpMkLst>
        </pc:cxnChg>
        <pc:cxnChg chg="mod">
          <ac:chgData name="Dian Sa'adillah Maylawati" userId="5f7ec0ff095f2739" providerId="LiveId" clId="{82C620E5-5C52-43ED-A6F1-E871744FFA19}" dt="2022-02-16T06:37:52.411" v="153" actId="1076"/>
          <ac:cxnSpMkLst>
            <pc:docMk/>
            <pc:sldMk cId="2224629289" sldId="265"/>
            <ac:cxnSpMk id="56" creationId="{954A0B8E-D17E-4A37-901A-E656F744A66E}"/>
          </ac:cxnSpMkLst>
        </pc:cxnChg>
        <pc:cxnChg chg="mod">
          <ac:chgData name="Dian Sa'adillah Maylawati" userId="5f7ec0ff095f2739" providerId="LiveId" clId="{82C620E5-5C52-43ED-A6F1-E871744FFA19}" dt="2022-02-16T06:37:52.411" v="153" actId="1076"/>
          <ac:cxnSpMkLst>
            <pc:docMk/>
            <pc:sldMk cId="2224629289" sldId="265"/>
            <ac:cxnSpMk id="60" creationId="{312697EE-E87D-4415-9DC6-C243DF730C86}"/>
          </ac:cxnSpMkLst>
        </pc:cxnChg>
        <pc:cxnChg chg="mod">
          <ac:chgData name="Dian Sa'adillah Maylawati" userId="5f7ec0ff095f2739" providerId="LiveId" clId="{82C620E5-5C52-43ED-A6F1-E871744FFA19}" dt="2022-02-16T06:37:52.411" v="153" actId="1076"/>
          <ac:cxnSpMkLst>
            <pc:docMk/>
            <pc:sldMk cId="2224629289" sldId="265"/>
            <ac:cxnSpMk id="64" creationId="{899DA71E-B10A-4D33-8C78-0AFBA503FEF5}"/>
          </ac:cxnSpMkLst>
        </pc:cxnChg>
        <pc:cxnChg chg="mod">
          <ac:chgData name="Dian Sa'adillah Maylawati" userId="5f7ec0ff095f2739" providerId="LiveId" clId="{82C620E5-5C52-43ED-A6F1-E871744FFA19}" dt="2022-02-16T06:37:52.411" v="153" actId="1076"/>
          <ac:cxnSpMkLst>
            <pc:docMk/>
            <pc:sldMk cId="2224629289" sldId="265"/>
            <ac:cxnSpMk id="67" creationId="{EEC75286-180C-4C3E-AC88-17A8704E0B74}"/>
          </ac:cxnSpMkLst>
        </pc:cxnChg>
        <pc:cxnChg chg="mod">
          <ac:chgData name="Dian Sa'adillah Maylawati" userId="5f7ec0ff095f2739" providerId="LiveId" clId="{82C620E5-5C52-43ED-A6F1-E871744FFA19}" dt="2022-02-16T06:37:52.411" v="153" actId="1076"/>
          <ac:cxnSpMkLst>
            <pc:docMk/>
            <pc:sldMk cId="2224629289" sldId="265"/>
            <ac:cxnSpMk id="70" creationId="{75DF39A6-ADCA-4BBF-A5C8-A602D7AC343C}"/>
          </ac:cxnSpMkLst>
        </pc:cxnChg>
        <pc:cxnChg chg="mod">
          <ac:chgData name="Dian Sa'adillah Maylawati" userId="5f7ec0ff095f2739" providerId="LiveId" clId="{82C620E5-5C52-43ED-A6F1-E871744FFA19}" dt="2022-02-16T06:37:52.411" v="153" actId="1076"/>
          <ac:cxnSpMkLst>
            <pc:docMk/>
            <pc:sldMk cId="2224629289" sldId="265"/>
            <ac:cxnSpMk id="73" creationId="{864FFA25-6850-4547-BFBE-8F93A68D3A08}"/>
          </ac:cxnSpMkLst>
        </pc:cxnChg>
        <pc:cxnChg chg="mod">
          <ac:chgData name="Dian Sa'adillah Maylawati" userId="5f7ec0ff095f2739" providerId="LiveId" clId="{82C620E5-5C52-43ED-A6F1-E871744FFA19}" dt="2022-02-16T06:37:52.411" v="153" actId="1076"/>
          <ac:cxnSpMkLst>
            <pc:docMk/>
            <pc:sldMk cId="2224629289" sldId="265"/>
            <ac:cxnSpMk id="76" creationId="{235CE13A-4729-4FFC-A040-A6C484964589}"/>
          </ac:cxnSpMkLst>
        </pc:cxnChg>
        <pc:cxnChg chg="mod">
          <ac:chgData name="Dian Sa'adillah Maylawati" userId="5f7ec0ff095f2739" providerId="LiveId" clId="{82C620E5-5C52-43ED-A6F1-E871744FFA19}" dt="2022-02-16T06:37:52.411" v="153" actId="1076"/>
          <ac:cxnSpMkLst>
            <pc:docMk/>
            <pc:sldMk cId="2224629289" sldId="265"/>
            <ac:cxnSpMk id="79" creationId="{90C40B2E-3918-419D-BB09-A40DFCBD2E0B}"/>
          </ac:cxnSpMkLst>
        </pc:cxnChg>
        <pc:cxnChg chg="mod">
          <ac:chgData name="Dian Sa'adillah Maylawati" userId="5f7ec0ff095f2739" providerId="LiveId" clId="{82C620E5-5C52-43ED-A6F1-E871744FFA19}" dt="2022-02-16T06:37:52.411" v="153" actId="1076"/>
          <ac:cxnSpMkLst>
            <pc:docMk/>
            <pc:sldMk cId="2224629289" sldId="265"/>
            <ac:cxnSpMk id="82" creationId="{BDA580F8-505F-4A8E-A53B-2D7B500ADBB5}"/>
          </ac:cxnSpMkLst>
        </pc:cxnChg>
      </pc:sldChg>
      <pc:sldChg chg="del">
        <pc:chgData name="Dian Sa'adillah Maylawati" userId="5f7ec0ff095f2739" providerId="LiveId" clId="{82C620E5-5C52-43ED-A6F1-E871744FFA19}" dt="2022-02-16T06:20:14.435" v="52" actId="47"/>
        <pc:sldMkLst>
          <pc:docMk/>
          <pc:sldMk cId="3235546681" sldId="266"/>
        </pc:sldMkLst>
      </pc:sldChg>
      <pc:sldChg chg="del">
        <pc:chgData name="Dian Sa'adillah Maylawati" userId="5f7ec0ff095f2739" providerId="LiveId" clId="{82C620E5-5C52-43ED-A6F1-E871744FFA19}" dt="2022-02-16T06:20:18.139" v="53" actId="47"/>
        <pc:sldMkLst>
          <pc:docMk/>
          <pc:sldMk cId="926401978" sldId="267"/>
        </pc:sldMkLst>
      </pc:sldChg>
      <pc:sldChg chg="del">
        <pc:chgData name="Dian Sa'adillah Maylawati" userId="5f7ec0ff095f2739" providerId="LiveId" clId="{82C620E5-5C52-43ED-A6F1-E871744FFA19}" dt="2022-02-16T06:20:19.419" v="54" actId="47"/>
        <pc:sldMkLst>
          <pc:docMk/>
          <pc:sldMk cId="1128838048" sldId="268"/>
        </pc:sldMkLst>
      </pc:sldChg>
      <pc:sldChg chg="modSp mod">
        <pc:chgData name="Dian Sa'adillah Maylawati" userId="5f7ec0ff095f2739" providerId="LiveId" clId="{82C620E5-5C52-43ED-A6F1-E871744FFA19}" dt="2022-02-16T06:20:25.093" v="63" actId="20577"/>
        <pc:sldMkLst>
          <pc:docMk/>
          <pc:sldMk cId="1368447607" sldId="269"/>
        </pc:sldMkLst>
        <pc:spChg chg="mod">
          <ac:chgData name="Dian Sa'adillah Maylawati" userId="5f7ec0ff095f2739" providerId="LiveId" clId="{82C620E5-5C52-43ED-A6F1-E871744FFA19}" dt="2022-02-16T06:20:25.093" v="63" actId="20577"/>
          <ac:spMkLst>
            <pc:docMk/>
            <pc:sldMk cId="1368447607" sldId="269"/>
            <ac:spMk id="2" creationId="{13A8D4A7-1442-4964-A7AC-287540EF7A4F}"/>
          </ac:spMkLst>
        </pc:spChg>
      </pc:sldChg>
      <pc:sldChg chg="modSp new mod">
        <pc:chgData name="Dian Sa'adillah Maylawati" userId="5f7ec0ff095f2739" providerId="LiveId" clId="{82C620E5-5C52-43ED-A6F1-E871744FFA19}" dt="2022-02-16T06:26:20.130" v="77" actId="20577"/>
        <pc:sldMkLst>
          <pc:docMk/>
          <pc:sldMk cId="1514429005" sldId="270"/>
        </pc:sldMkLst>
        <pc:spChg chg="mod">
          <ac:chgData name="Dian Sa'adillah Maylawati" userId="5f7ec0ff095f2739" providerId="LiveId" clId="{82C620E5-5C52-43ED-A6F1-E871744FFA19}" dt="2022-02-16T06:26:20.130" v="77" actId="20577"/>
          <ac:spMkLst>
            <pc:docMk/>
            <pc:sldMk cId="1514429005" sldId="270"/>
            <ac:spMk id="2" creationId="{E815D635-DE8E-432D-8644-1E849480ADD4}"/>
          </ac:spMkLst>
        </pc:spChg>
      </pc:sldChg>
      <pc:sldChg chg="del">
        <pc:chgData name="Dian Sa'adillah Maylawati" userId="5f7ec0ff095f2739" providerId="LiveId" clId="{82C620E5-5C52-43ED-A6F1-E871744FFA19}" dt="2022-02-16T06:19:50.785" v="28" actId="47"/>
        <pc:sldMkLst>
          <pc:docMk/>
          <pc:sldMk cId="3895570505" sldId="270"/>
        </pc:sldMkLst>
      </pc:sldChg>
      <pc:sldChg chg="delSp modSp add del mod">
        <pc:chgData name="Dian Sa'adillah Maylawati" userId="5f7ec0ff095f2739" providerId="LiveId" clId="{82C620E5-5C52-43ED-A6F1-E871744FFA19}" dt="2022-02-16T06:40:06.284" v="155" actId="47"/>
        <pc:sldMkLst>
          <pc:docMk/>
          <pc:sldMk cId="2360047098" sldId="271"/>
        </pc:sldMkLst>
        <pc:grpChg chg="del">
          <ac:chgData name="Dian Sa'adillah Maylawati" userId="5f7ec0ff095f2739" providerId="LiveId" clId="{82C620E5-5C52-43ED-A6F1-E871744FFA19}" dt="2022-02-16T06:32:02.477" v="79" actId="478"/>
          <ac:grpSpMkLst>
            <pc:docMk/>
            <pc:sldMk cId="2360047098" sldId="271"/>
            <ac:grpSpMk id="36" creationId="{FCD8A97D-F628-4E14-8B37-5EC17B3F6FAC}"/>
          </ac:grpSpMkLst>
        </pc:grpChg>
        <pc:grpChg chg="del">
          <ac:chgData name="Dian Sa'adillah Maylawati" userId="5f7ec0ff095f2739" providerId="LiveId" clId="{82C620E5-5C52-43ED-A6F1-E871744FFA19}" dt="2022-02-16T06:32:17.548" v="81" actId="478"/>
          <ac:grpSpMkLst>
            <pc:docMk/>
            <pc:sldMk cId="2360047098" sldId="271"/>
            <ac:grpSpMk id="41" creationId="{BF2994D0-C5FD-457C-A4EF-273CF5AD118F}"/>
          </ac:grpSpMkLst>
        </pc:grp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48" creationId="{03BE9290-F1A3-458E-9EEF-35D2C8118E1D}"/>
          </ac:cxnSpMkLst>
        </pc:cxn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50" creationId="{564B8C65-3571-4662-B098-1BF515B10322}"/>
          </ac:cxnSpMkLst>
        </pc:cxn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53" creationId="{4EF801D2-6E8F-4F2C-9321-BE48F0A170E8}"/>
          </ac:cxnSpMkLst>
        </pc:cxn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56" creationId="{954A0B8E-D17E-4A37-901A-E656F744A66E}"/>
          </ac:cxnSpMkLst>
        </pc:cxn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60" creationId="{312697EE-E87D-4415-9DC6-C243DF730C86}"/>
          </ac:cxnSpMkLst>
        </pc:cxn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64" creationId="{899DA71E-B10A-4D33-8C78-0AFBA503FEF5}"/>
          </ac:cxnSpMkLst>
        </pc:cxn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67" creationId="{EEC75286-180C-4C3E-AC88-17A8704E0B74}"/>
          </ac:cxnSpMkLst>
        </pc:cxn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70" creationId="{75DF39A6-ADCA-4BBF-A5C8-A602D7AC343C}"/>
          </ac:cxnSpMkLst>
        </pc:cxn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73" creationId="{864FFA25-6850-4547-BFBE-8F93A68D3A08}"/>
          </ac:cxnSpMkLst>
        </pc:cxn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76" creationId="{235CE13A-4729-4FFC-A040-A6C484964589}"/>
          </ac:cxnSpMkLst>
        </pc:cxn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79" creationId="{90C40B2E-3918-419D-BB09-A40DFCBD2E0B}"/>
          </ac:cxnSpMkLst>
        </pc:cxnChg>
        <pc:cxnChg chg="del mod">
          <ac:chgData name="Dian Sa'adillah Maylawati" userId="5f7ec0ff095f2739" providerId="LiveId" clId="{82C620E5-5C52-43ED-A6F1-E871744FFA19}" dt="2022-02-16T06:32:10.961" v="80" actId="478"/>
          <ac:cxnSpMkLst>
            <pc:docMk/>
            <pc:sldMk cId="2360047098" sldId="271"/>
            <ac:cxnSpMk id="82" creationId="{BDA580F8-505F-4A8E-A53B-2D7B500ADBB5}"/>
          </ac:cxnSpMkLst>
        </pc:cxnChg>
      </pc:sldChg>
    </pc:docChg>
  </pc:docChgLst>
  <pc:docChgLst>
    <pc:chgData name="Dian Sa'adillah Maylawati" userId="5f7ec0ff095f2739" providerId="LiveId" clId="{FB09A2A9-2517-48F3-90C8-B896FC1AC660}"/>
    <pc:docChg chg="undo custSel addSld delSld modSld sldOrd">
      <pc:chgData name="Dian Sa'adillah Maylawati" userId="5f7ec0ff095f2739" providerId="LiveId" clId="{FB09A2A9-2517-48F3-90C8-B896FC1AC660}" dt="2022-02-26T06:53:14.768" v="3543" actId="14100"/>
      <pc:docMkLst>
        <pc:docMk/>
      </pc:docMkLst>
      <pc:sldChg chg="addSp delSp modSp mod">
        <pc:chgData name="Dian Sa'adillah Maylawati" userId="5f7ec0ff095f2739" providerId="LiveId" clId="{FB09A2A9-2517-48F3-90C8-B896FC1AC660}" dt="2022-02-26T01:07:15.154" v="361" actId="403"/>
        <pc:sldMkLst>
          <pc:docMk/>
          <pc:sldMk cId="3503046732" sldId="271"/>
        </pc:sldMkLst>
        <pc:spChg chg="mod">
          <ac:chgData name="Dian Sa'adillah Maylawati" userId="5f7ec0ff095f2739" providerId="LiveId" clId="{FB09A2A9-2517-48F3-90C8-B896FC1AC660}" dt="2022-02-25T06:33:19.341" v="2"/>
          <ac:spMkLst>
            <pc:docMk/>
            <pc:sldMk cId="3503046732" sldId="271"/>
            <ac:spMk id="21" creationId="{2A2A9C0B-72E4-49F8-8F8F-0A3A4D2A5142}"/>
          </ac:spMkLst>
        </pc:spChg>
        <pc:spChg chg="mod">
          <ac:chgData name="Dian Sa'adillah Maylawati" userId="5f7ec0ff095f2739" providerId="LiveId" clId="{FB09A2A9-2517-48F3-90C8-B896FC1AC660}" dt="2022-02-25T06:33:19.341" v="2"/>
          <ac:spMkLst>
            <pc:docMk/>
            <pc:sldMk cId="3503046732" sldId="271"/>
            <ac:spMk id="22" creationId="{C0FF52C8-F172-498B-AAA2-4D60E7FDDF18}"/>
          </ac:spMkLst>
        </pc:spChg>
        <pc:spChg chg="mod">
          <ac:chgData name="Dian Sa'adillah Maylawati" userId="5f7ec0ff095f2739" providerId="LiveId" clId="{FB09A2A9-2517-48F3-90C8-B896FC1AC660}" dt="2022-02-25T06:33:19.341" v="2"/>
          <ac:spMkLst>
            <pc:docMk/>
            <pc:sldMk cId="3503046732" sldId="271"/>
            <ac:spMk id="23" creationId="{361B8C2A-9EEE-4419-8801-EB4C0B4DA335}"/>
          </ac:spMkLst>
        </pc:spChg>
        <pc:spChg chg="mod">
          <ac:chgData name="Dian Sa'adillah Maylawati" userId="5f7ec0ff095f2739" providerId="LiveId" clId="{FB09A2A9-2517-48F3-90C8-B896FC1AC660}" dt="2022-02-25T06:33:19.341" v="2"/>
          <ac:spMkLst>
            <pc:docMk/>
            <pc:sldMk cId="3503046732" sldId="271"/>
            <ac:spMk id="24" creationId="{27912E55-63D1-4FE2-9CA2-79E146FB1FAD}"/>
          </ac:spMkLst>
        </pc:spChg>
        <pc:spChg chg="mod">
          <ac:chgData name="Dian Sa'adillah Maylawati" userId="5f7ec0ff095f2739" providerId="LiveId" clId="{FB09A2A9-2517-48F3-90C8-B896FC1AC660}" dt="2022-02-25T06:33:19.341" v="2"/>
          <ac:spMkLst>
            <pc:docMk/>
            <pc:sldMk cId="3503046732" sldId="271"/>
            <ac:spMk id="26" creationId="{61456AA5-6510-4740-A7FA-F60E3C96F3D7}"/>
          </ac:spMkLst>
        </pc:spChg>
        <pc:spChg chg="mod">
          <ac:chgData name="Dian Sa'adillah Maylawati" userId="5f7ec0ff095f2739" providerId="LiveId" clId="{FB09A2A9-2517-48F3-90C8-B896FC1AC660}" dt="2022-02-25T06:33:19.341" v="2"/>
          <ac:spMkLst>
            <pc:docMk/>
            <pc:sldMk cId="3503046732" sldId="271"/>
            <ac:spMk id="27" creationId="{FB211CBC-A40A-4873-B066-0A82F2E5D596}"/>
          </ac:spMkLst>
        </pc:spChg>
        <pc:spChg chg="mod">
          <ac:chgData name="Dian Sa'adillah Maylawati" userId="5f7ec0ff095f2739" providerId="LiveId" clId="{FB09A2A9-2517-48F3-90C8-B896FC1AC660}" dt="2022-02-25T06:33:19.341" v="2"/>
          <ac:spMkLst>
            <pc:docMk/>
            <pc:sldMk cId="3503046732" sldId="271"/>
            <ac:spMk id="28" creationId="{8AFE3024-313A-4399-B770-49566A610FF8}"/>
          </ac:spMkLst>
        </pc:spChg>
        <pc:spChg chg="mod">
          <ac:chgData name="Dian Sa'adillah Maylawati" userId="5f7ec0ff095f2739" providerId="LiveId" clId="{FB09A2A9-2517-48F3-90C8-B896FC1AC660}" dt="2022-02-25T06:33:19.341" v="2"/>
          <ac:spMkLst>
            <pc:docMk/>
            <pc:sldMk cId="3503046732" sldId="271"/>
            <ac:spMk id="29" creationId="{A82F910B-A270-497F-9B72-F62656EA200D}"/>
          </ac:spMkLst>
        </pc:spChg>
        <pc:spChg chg="mod">
          <ac:chgData name="Dian Sa'adillah Maylawati" userId="5f7ec0ff095f2739" providerId="LiveId" clId="{FB09A2A9-2517-48F3-90C8-B896FC1AC660}" dt="2022-02-25T06:33:19.341" v="2"/>
          <ac:spMkLst>
            <pc:docMk/>
            <pc:sldMk cId="3503046732" sldId="271"/>
            <ac:spMk id="30" creationId="{2B7B0203-FA97-4161-9DF6-B86A835713BA}"/>
          </ac:spMkLst>
        </pc:spChg>
        <pc:spChg chg="add del mod">
          <ac:chgData name="Dian Sa'adillah Maylawati" userId="5f7ec0ff095f2739" providerId="LiveId" clId="{FB09A2A9-2517-48F3-90C8-B896FC1AC660}" dt="2022-02-25T06:38:26.189" v="107" actId="1035"/>
          <ac:spMkLst>
            <pc:docMk/>
            <pc:sldMk cId="3503046732" sldId="271"/>
            <ac:spMk id="44" creationId="{512594AF-BD4F-4580-9308-B1F1FF38F505}"/>
          </ac:spMkLst>
        </pc:spChg>
        <pc:spChg chg="add del mod">
          <ac:chgData name="Dian Sa'adillah Maylawati" userId="5f7ec0ff095f2739" providerId="LiveId" clId="{FB09A2A9-2517-48F3-90C8-B896FC1AC660}" dt="2022-02-25T06:38:26.189" v="107" actId="1035"/>
          <ac:spMkLst>
            <pc:docMk/>
            <pc:sldMk cId="3503046732" sldId="271"/>
            <ac:spMk id="45" creationId="{8287EDFD-7CA5-4048-A7D2-6A41436B50B6}"/>
          </ac:spMkLst>
        </pc:spChg>
        <pc:spChg chg="add del">
          <ac:chgData name="Dian Sa'adillah Maylawati" userId="5f7ec0ff095f2739" providerId="LiveId" clId="{FB09A2A9-2517-48F3-90C8-B896FC1AC660}" dt="2022-02-25T06:33:31.975" v="6" actId="478"/>
          <ac:spMkLst>
            <pc:docMk/>
            <pc:sldMk cId="3503046732" sldId="271"/>
            <ac:spMk id="46" creationId="{347553AE-CE9B-42F6-8818-1509D7233735}"/>
          </ac:spMkLst>
        </pc:spChg>
        <pc:spChg chg="mod">
          <ac:chgData name="Dian Sa'adillah Maylawati" userId="5f7ec0ff095f2739" providerId="LiveId" clId="{FB09A2A9-2517-48F3-90C8-B896FC1AC660}" dt="2022-02-25T06:33:33.324" v="7"/>
          <ac:spMkLst>
            <pc:docMk/>
            <pc:sldMk cId="3503046732" sldId="271"/>
            <ac:spMk id="59" creationId="{7F61E0AD-D29F-4229-AE1A-7A2B880CD8FE}"/>
          </ac:spMkLst>
        </pc:spChg>
        <pc:spChg chg="mod">
          <ac:chgData name="Dian Sa'adillah Maylawati" userId="5f7ec0ff095f2739" providerId="LiveId" clId="{FB09A2A9-2517-48F3-90C8-B896FC1AC660}" dt="2022-02-25T06:33:33.324" v="7"/>
          <ac:spMkLst>
            <pc:docMk/>
            <pc:sldMk cId="3503046732" sldId="271"/>
            <ac:spMk id="60" creationId="{786C981B-D030-403E-921B-AEF7F1FEF4E7}"/>
          </ac:spMkLst>
        </pc:spChg>
        <pc:spChg chg="del mod">
          <ac:chgData name="Dian Sa'adillah Maylawati" userId="5f7ec0ff095f2739" providerId="LiveId" clId="{FB09A2A9-2517-48F3-90C8-B896FC1AC660}" dt="2022-02-25T06:35:09.040" v="19" actId="478"/>
          <ac:spMkLst>
            <pc:docMk/>
            <pc:sldMk cId="3503046732" sldId="271"/>
            <ac:spMk id="61" creationId="{AF258F26-5A9A-4941-A97D-570EC1ABA5FD}"/>
          </ac:spMkLst>
        </pc:spChg>
        <pc:spChg chg="del mod">
          <ac:chgData name="Dian Sa'adillah Maylawati" userId="5f7ec0ff095f2739" providerId="LiveId" clId="{FB09A2A9-2517-48F3-90C8-B896FC1AC660}" dt="2022-02-25T06:35:11.513" v="20" actId="478"/>
          <ac:spMkLst>
            <pc:docMk/>
            <pc:sldMk cId="3503046732" sldId="271"/>
            <ac:spMk id="62" creationId="{9AFFC792-D066-4912-B72C-DC0CA1C633AA}"/>
          </ac:spMkLst>
        </pc:spChg>
        <pc:spChg chg="mod">
          <ac:chgData name="Dian Sa'adillah Maylawati" userId="5f7ec0ff095f2739" providerId="LiveId" clId="{FB09A2A9-2517-48F3-90C8-B896FC1AC660}" dt="2022-02-25T06:33:33.324" v="7"/>
          <ac:spMkLst>
            <pc:docMk/>
            <pc:sldMk cId="3503046732" sldId="271"/>
            <ac:spMk id="64" creationId="{C825057F-AD25-47E2-859F-B197B69F122D}"/>
          </ac:spMkLst>
        </pc:spChg>
        <pc:spChg chg="mod">
          <ac:chgData name="Dian Sa'adillah Maylawati" userId="5f7ec0ff095f2739" providerId="LiveId" clId="{FB09A2A9-2517-48F3-90C8-B896FC1AC660}" dt="2022-02-26T01:07:15.154" v="361" actId="403"/>
          <ac:spMkLst>
            <pc:docMk/>
            <pc:sldMk cId="3503046732" sldId="271"/>
            <ac:spMk id="65" creationId="{561B23DD-60D1-4DDA-85C1-80FD3CF150F4}"/>
          </ac:spMkLst>
        </pc:spChg>
        <pc:spChg chg="del mod">
          <ac:chgData name="Dian Sa'adillah Maylawati" userId="5f7ec0ff095f2739" providerId="LiveId" clId="{FB09A2A9-2517-48F3-90C8-B896FC1AC660}" dt="2022-02-25T06:34:54.492" v="14" actId="478"/>
          <ac:spMkLst>
            <pc:docMk/>
            <pc:sldMk cId="3503046732" sldId="271"/>
            <ac:spMk id="66" creationId="{1FF55158-6C84-44F1-94DF-B9671E68A1AA}"/>
          </ac:spMkLst>
        </pc:spChg>
        <pc:spChg chg="del mod">
          <ac:chgData name="Dian Sa'adillah Maylawati" userId="5f7ec0ff095f2739" providerId="LiveId" clId="{FB09A2A9-2517-48F3-90C8-B896FC1AC660}" dt="2022-02-25T06:34:59.328" v="17" actId="478"/>
          <ac:spMkLst>
            <pc:docMk/>
            <pc:sldMk cId="3503046732" sldId="271"/>
            <ac:spMk id="67" creationId="{1A30DA3F-0C8C-45A5-A2E4-23AA1D6FCEA4}"/>
          </ac:spMkLst>
        </pc:spChg>
        <pc:spChg chg="del mod">
          <ac:chgData name="Dian Sa'adillah Maylawati" userId="5f7ec0ff095f2739" providerId="LiveId" clId="{FB09A2A9-2517-48F3-90C8-B896FC1AC660}" dt="2022-02-25T06:35:02.361" v="18" actId="478"/>
          <ac:spMkLst>
            <pc:docMk/>
            <pc:sldMk cId="3503046732" sldId="271"/>
            <ac:spMk id="68" creationId="{2D1F9C83-BCBD-4F84-8657-5F627D5CE46E}"/>
          </ac:spMkLst>
        </pc:spChg>
        <pc:spChg chg="add del mod">
          <ac:chgData name="Dian Sa'adillah Maylawati" userId="5f7ec0ff095f2739" providerId="LiveId" clId="{FB09A2A9-2517-48F3-90C8-B896FC1AC660}" dt="2022-02-25T06:38:35.550" v="108" actId="1076"/>
          <ac:spMkLst>
            <pc:docMk/>
            <pc:sldMk cId="3503046732" sldId="271"/>
            <ac:spMk id="78" creationId="{8993E690-733B-4110-800C-F9DD4CE25847}"/>
          </ac:spMkLst>
        </pc:spChg>
        <pc:grpChg chg="add del mod">
          <ac:chgData name="Dian Sa'adillah Maylawati" userId="5f7ec0ff095f2739" providerId="LiveId" clId="{FB09A2A9-2517-48F3-90C8-B896FC1AC660}" dt="2022-02-25T06:33:23.225" v="3"/>
          <ac:grpSpMkLst>
            <pc:docMk/>
            <pc:sldMk cId="3503046732" sldId="271"/>
            <ac:grpSpMk id="20" creationId="{AFC1FB68-0F37-4C36-826A-5AB163557F73}"/>
          </ac:grpSpMkLst>
        </pc:grpChg>
        <pc:grpChg chg="add del mod">
          <ac:chgData name="Dian Sa'adillah Maylawati" userId="5f7ec0ff095f2739" providerId="LiveId" clId="{FB09A2A9-2517-48F3-90C8-B896FC1AC660}" dt="2022-02-25T06:33:23.225" v="3"/>
          <ac:grpSpMkLst>
            <pc:docMk/>
            <pc:sldMk cId="3503046732" sldId="271"/>
            <ac:grpSpMk id="25" creationId="{51A02340-AFA4-4950-872C-1541D008E068}"/>
          </ac:grpSpMkLst>
        </pc:grpChg>
        <pc:grpChg chg="add del">
          <ac:chgData name="Dian Sa'adillah Maylawati" userId="5f7ec0ff095f2739" providerId="LiveId" clId="{FB09A2A9-2517-48F3-90C8-B896FC1AC660}" dt="2022-02-25T06:33:31.975" v="6" actId="478"/>
          <ac:grpSpMkLst>
            <pc:docMk/>
            <pc:sldMk cId="3503046732" sldId="271"/>
            <ac:grpSpMk id="35" creationId="{B5F38497-9F58-4FEE-8EF8-0C1050054EBC}"/>
          </ac:grpSpMkLst>
        </pc:grpChg>
        <pc:grpChg chg="add del">
          <ac:chgData name="Dian Sa'adillah Maylawati" userId="5f7ec0ff095f2739" providerId="LiveId" clId="{FB09A2A9-2517-48F3-90C8-B896FC1AC660}" dt="2022-02-25T06:33:31.975" v="6" actId="478"/>
          <ac:grpSpMkLst>
            <pc:docMk/>
            <pc:sldMk cId="3503046732" sldId="271"/>
            <ac:grpSpMk id="38" creationId="{B2E21A43-BDD7-4A0D-8E2A-A64147869229}"/>
          </ac:grpSpMkLst>
        </pc:grpChg>
        <pc:grpChg chg="add mod">
          <ac:chgData name="Dian Sa'adillah Maylawati" userId="5f7ec0ff095f2739" providerId="LiveId" clId="{FB09A2A9-2517-48F3-90C8-B896FC1AC660}" dt="2022-02-25T06:38:26.189" v="107" actId="1035"/>
          <ac:grpSpMkLst>
            <pc:docMk/>
            <pc:sldMk cId="3503046732" sldId="271"/>
            <ac:grpSpMk id="58" creationId="{B7189A9E-9360-4EAA-B789-1283EA0AA995}"/>
          </ac:grpSpMkLst>
        </pc:grpChg>
        <pc:grpChg chg="add del mod">
          <ac:chgData name="Dian Sa'adillah Maylawati" userId="5f7ec0ff095f2739" providerId="LiveId" clId="{FB09A2A9-2517-48F3-90C8-B896FC1AC660}" dt="2022-02-25T06:38:26.189" v="107" actId="1035"/>
          <ac:grpSpMkLst>
            <pc:docMk/>
            <pc:sldMk cId="3503046732" sldId="271"/>
            <ac:grpSpMk id="63" creationId="{CCB16CC4-003F-4DF6-BE49-2B83D38A2000}"/>
          </ac:grpSpMkLst>
        </pc:grpChg>
        <pc:graphicFrameChg chg="add del mod">
          <ac:chgData name="Dian Sa'adillah Maylawati" userId="5f7ec0ff095f2739" providerId="LiveId" clId="{FB09A2A9-2517-48F3-90C8-B896FC1AC660}" dt="2022-02-25T06:36:09.367" v="63" actId="12084"/>
          <ac:graphicFrameMkLst>
            <pc:docMk/>
            <pc:sldMk cId="3503046732" sldId="271"/>
            <ac:graphicFrameMk id="2" creationId="{791174FD-0DCF-41FE-9540-5323CD3068C1}"/>
          </ac:graphicFrameMkLst>
        </pc:graphicFrameChg>
        <pc:graphicFrameChg chg="add mod modGraphic">
          <ac:chgData name="Dian Sa'adillah Maylawati" userId="5f7ec0ff095f2739" providerId="LiveId" clId="{FB09A2A9-2517-48F3-90C8-B896FC1AC660}" dt="2022-02-25T06:38:26.189" v="107" actId="1035"/>
          <ac:graphicFrameMkLst>
            <pc:docMk/>
            <pc:sldMk cId="3503046732" sldId="271"/>
            <ac:graphicFrameMk id="3" creationId="{96BD8B10-F8D0-460E-95DC-46B4A1147663}"/>
          </ac:graphicFrameMkLst>
        </pc:graphicFrameChg>
        <pc:graphicFrameChg chg="add del">
          <ac:chgData name="Dian Sa'adillah Maylawati" userId="5f7ec0ff095f2739" providerId="LiveId" clId="{FB09A2A9-2517-48F3-90C8-B896FC1AC660}" dt="2022-02-25T06:33:31.975" v="6" actId="478"/>
          <ac:graphicFrameMkLst>
            <pc:docMk/>
            <pc:sldMk cId="3503046732" sldId="271"/>
            <ac:graphicFrameMk id="47" creationId="{C14374F0-7E24-4A8F-8099-A75939DD1212}"/>
          </ac:graphicFrameMkLst>
        </pc:graphicFrameChg>
        <pc:cxnChg chg="add mod">
          <ac:chgData name="Dian Sa'adillah Maylawati" userId="5f7ec0ff095f2739" providerId="LiveId" clId="{FB09A2A9-2517-48F3-90C8-B896FC1AC660}" dt="2022-02-25T06:38:54.227" v="111" actId="13822"/>
          <ac:cxnSpMkLst>
            <pc:docMk/>
            <pc:sldMk cId="3503046732" sldId="271"/>
            <ac:cxnSpMk id="5" creationId="{A98F5D8E-4231-4ECF-B761-1CABF11A3245}"/>
          </ac:cxnSpMkLst>
        </pc:cxnChg>
        <pc:cxnChg chg="add del mod">
          <ac:chgData name="Dian Sa'adillah Maylawati" userId="5f7ec0ff095f2739" providerId="LiveId" clId="{FB09A2A9-2517-48F3-90C8-B896FC1AC660}" dt="2022-02-25T06:33:31.975" v="6" actId="478"/>
          <ac:cxnSpMkLst>
            <pc:docMk/>
            <pc:sldMk cId="3503046732" sldId="271"/>
            <ac:cxnSpMk id="42" creationId="{A6D55496-6B8A-48C9-BC08-530A4C3F79B6}"/>
          </ac:cxnSpMkLst>
        </pc:cxnChg>
        <pc:cxnChg chg="add del mod">
          <ac:chgData name="Dian Sa'adillah Maylawati" userId="5f7ec0ff095f2739" providerId="LiveId" clId="{FB09A2A9-2517-48F3-90C8-B896FC1AC660}" dt="2022-02-25T06:33:31.975" v="6" actId="478"/>
          <ac:cxnSpMkLst>
            <pc:docMk/>
            <pc:sldMk cId="3503046732" sldId="271"/>
            <ac:cxnSpMk id="43" creationId="{1ED3F962-C3AD-4C45-9F99-F02AA410A723}"/>
          </ac:cxnSpMkLst>
        </pc:cxnChg>
        <pc:cxnChg chg="add del mod">
          <ac:chgData name="Dian Sa'adillah Maylawati" userId="5f7ec0ff095f2739" providerId="LiveId" clId="{FB09A2A9-2517-48F3-90C8-B896FC1AC660}" dt="2022-02-25T06:33:31.975" v="6" actId="478"/>
          <ac:cxnSpMkLst>
            <pc:docMk/>
            <pc:sldMk cId="3503046732" sldId="271"/>
            <ac:cxnSpMk id="48" creationId="{262F9432-05D8-4A45-943E-D57877B01D75}"/>
          </ac:cxnSpMkLst>
        </pc:cxnChg>
        <pc:cxnChg chg="add del mod">
          <ac:chgData name="Dian Sa'adillah Maylawati" userId="5f7ec0ff095f2739" providerId="LiveId" clId="{FB09A2A9-2517-48F3-90C8-B896FC1AC660}" dt="2022-02-25T06:33:23.225" v="3"/>
          <ac:cxnSpMkLst>
            <pc:docMk/>
            <pc:sldMk cId="3503046732" sldId="271"/>
            <ac:cxnSpMk id="49" creationId="{978ACF92-32F7-482F-85FA-514855AEAF55}"/>
          </ac:cxnSpMkLst>
        </pc:cxnChg>
        <pc:cxnChg chg="add del mod">
          <ac:chgData name="Dian Sa'adillah Maylawati" userId="5f7ec0ff095f2739" providerId="LiveId" clId="{FB09A2A9-2517-48F3-90C8-B896FC1AC660}" dt="2022-02-25T06:33:23.225" v="3"/>
          <ac:cxnSpMkLst>
            <pc:docMk/>
            <pc:sldMk cId="3503046732" sldId="271"/>
            <ac:cxnSpMk id="50" creationId="{0A9619BC-B9DB-4AA0-9DDD-B0A5FAB5BEA7}"/>
          </ac:cxnSpMkLst>
        </pc:cxnChg>
        <pc:cxnChg chg="add del mod">
          <ac:chgData name="Dian Sa'adillah Maylawati" userId="5f7ec0ff095f2739" providerId="LiveId" clId="{FB09A2A9-2517-48F3-90C8-B896FC1AC660}" dt="2022-02-25T06:33:23.225" v="3"/>
          <ac:cxnSpMkLst>
            <pc:docMk/>
            <pc:sldMk cId="3503046732" sldId="271"/>
            <ac:cxnSpMk id="51" creationId="{4DDAD3BE-34F8-4C99-9C96-835DD0BF6DC9}"/>
          </ac:cxnSpMkLst>
        </pc:cxnChg>
        <pc:cxnChg chg="add del mod">
          <ac:chgData name="Dian Sa'adillah Maylawati" userId="5f7ec0ff095f2739" providerId="LiveId" clId="{FB09A2A9-2517-48F3-90C8-B896FC1AC660}" dt="2022-02-25T06:33:23.225" v="3"/>
          <ac:cxnSpMkLst>
            <pc:docMk/>
            <pc:sldMk cId="3503046732" sldId="271"/>
            <ac:cxnSpMk id="52" creationId="{F1704023-DEC2-4CBD-800D-591390157643}"/>
          </ac:cxnSpMkLst>
        </pc:cxnChg>
        <pc:cxnChg chg="add del mod">
          <ac:chgData name="Dian Sa'adillah Maylawati" userId="5f7ec0ff095f2739" providerId="LiveId" clId="{FB09A2A9-2517-48F3-90C8-B896FC1AC660}" dt="2022-02-25T06:33:23.225" v="3"/>
          <ac:cxnSpMkLst>
            <pc:docMk/>
            <pc:sldMk cId="3503046732" sldId="271"/>
            <ac:cxnSpMk id="53" creationId="{1ABB03E9-3853-4429-9E85-4D551BE0DE56}"/>
          </ac:cxnSpMkLst>
        </pc:cxnChg>
        <pc:cxnChg chg="add del mod">
          <ac:chgData name="Dian Sa'adillah Maylawati" userId="5f7ec0ff095f2739" providerId="LiveId" clId="{FB09A2A9-2517-48F3-90C8-B896FC1AC660}" dt="2022-02-25T06:33:23.225" v="3"/>
          <ac:cxnSpMkLst>
            <pc:docMk/>
            <pc:sldMk cId="3503046732" sldId="271"/>
            <ac:cxnSpMk id="54" creationId="{F39E6308-8182-4B4E-9D44-7284AAB48186}"/>
          </ac:cxnSpMkLst>
        </pc:cxnChg>
        <pc:cxnChg chg="add del mod">
          <ac:chgData name="Dian Sa'adillah Maylawati" userId="5f7ec0ff095f2739" providerId="LiveId" clId="{FB09A2A9-2517-48F3-90C8-B896FC1AC660}" dt="2022-02-25T06:33:23.225" v="3"/>
          <ac:cxnSpMkLst>
            <pc:docMk/>
            <pc:sldMk cId="3503046732" sldId="271"/>
            <ac:cxnSpMk id="55" creationId="{25A1A9AA-8AC7-4F42-841D-517B397EC3FC}"/>
          </ac:cxnSpMkLst>
        </pc:cxnChg>
        <pc:cxnChg chg="add del mod">
          <ac:chgData name="Dian Sa'adillah Maylawati" userId="5f7ec0ff095f2739" providerId="LiveId" clId="{FB09A2A9-2517-48F3-90C8-B896FC1AC660}" dt="2022-02-25T06:33:23.225" v="3"/>
          <ac:cxnSpMkLst>
            <pc:docMk/>
            <pc:sldMk cId="3503046732" sldId="271"/>
            <ac:cxnSpMk id="56" creationId="{9310C064-58BB-4169-AC61-317934B19E7D}"/>
          </ac:cxnSpMkLst>
        </pc:cxnChg>
        <pc:cxnChg chg="add del mod">
          <ac:chgData name="Dian Sa'adillah Maylawati" userId="5f7ec0ff095f2739" providerId="LiveId" clId="{FB09A2A9-2517-48F3-90C8-B896FC1AC660}" dt="2022-02-25T06:33:23.225" v="3"/>
          <ac:cxnSpMkLst>
            <pc:docMk/>
            <pc:sldMk cId="3503046732" sldId="271"/>
            <ac:cxnSpMk id="57" creationId="{FC5D3463-DB7E-4EA9-A870-77A10B919FEA}"/>
          </ac:cxnSpMkLst>
        </pc:cxnChg>
        <pc:cxnChg chg="add mod">
          <ac:chgData name="Dian Sa'adillah Maylawati" userId="5f7ec0ff095f2739" providerId="LiveId" clId="{FB09A2A9-2517-48F3-90C8-B896FC1AC660}" dt="2022-02-25T06:38:26.189" v="107" actId="1035"/>
          <ac:cxnSpMkLst>
            <pc:docMk/>
            <pc:sldMk cId="3503046732" sldId="271"/>
            <ac:cxnSpMk id="69" creationId="{17A47071-8593-48B5-83E2-B0402EF8C21C}"/>
          </ac:cxnSpMkLst>
        </pc:cxnChg>
        <pc:cxnChg chg="add mod">
          <ac:chgData name="Dian Sa'adillah Maylawati" userId="5f7ec0ff095f2739" providerId="LiveId" clId="{FB09A2A9-2517-48F3-90C8-B896FC1AC660}" dt="2022-02-25T06:38:26.189" v="107" actId="1035"/>
          <ac:cxnSpMkLst>
            <pc:docMk/>
            <pc:sldMk cId="3503046732" sldId="271"/>
            <ac:cxnSpMk id="70" creationId="{805A5E71-4670-473B-A397-D0E1BAA3803E}"/>
          </ac:cxnSpMkLst>
        </pc:cxnChg>
        <pc:cxnChg chg="add del mod">
          <ac:chgData name="Dian Sa'adillah Maylawati" userId="5f7ec0ff095f2739" providerId="LiveId" clId="{FB09A2A9-2517-48F3-90C8-B896FC1AC660}" dt="2022-02-25T06:35:19.164" v="21" actId="478"/>
          <ac:cxnSpMkLst>
            <pc:docMk/>
            <pc:sldMk cId="3503046732" sldId="271"/>
            <ac:cxnSpMk id="71" creationId="{D05F1D68-9BE0-46A5-8E07-3CA8391B63D8}"/>
          </ac:cxnSpMkLst>
        </pc:cxnChg>
        <pc:cxnChg chg="add del mod">
          <ac:chgData name="Dian Sa'adillah Maylawati" userId="5f7ec0ff095f2739" providerId="LiveId" clId="{FB09A2A9-2517-48F3-90C8-B896FC1AC660}" dt="2022-02-25T06:35:22.950" v="24" actId="478"/>
          <ac:cxnSpMkLst>
            <pc:docMk/>
            <pc:sldMk cId="3503046732" sldId="271"/>
            <ac:cxnSpMk id="72" creationId="{5E1E2906-62BE-4799-A924-0A204D7DD88F}"/>
          </ac:cxnSpMkLst>
        </pc:cxnChg>
        <pc:cxnChg chg="add del mod">
          <ac:chgData name="Dian Sa'adillah Maylawati" userId="5f7ec0ff095f2739" providerId="LiveId" clId="{FB09A2A9-2517-48F3-90C8-B896FC1AC660}" dt="2022-02-25T06:35:21.669" v="23" actId="478"/>
          <ac:cxnSpMkLst>
            <pc:docMk/>
            <pc:sldMk cId="3503046732" sldId="271"/>
            <ac:cxnSpMk id="73" creationId="{E7E96624-A179-4456-99FD-93FC71A83C26}"/>
          </ac:cxnSpMkLst>
        </pc:cxnChg>
        <pc:cxnChg chg="add del mod">
          <ac:chgData name="Dian Sa'adillah Maylawati" userId="5f7ec0ff095f2739" providerId="LiveId" clId="{FB09A2A9-2517-48F3-90C8-B896FC1AC660}" dt="2022-02-25T06:35:24.584" v="25" actId="478"/>
          <ac:cxnSpMkLst>
            <pc:docMk/>
            <pc:sldMk cId="3503046732" sldId="271"/>
            <ac:cxnSpMk id="74" creationId="{572DF84D-0326-4210-99B0-4744ADE6F6C3}"/>
          </ac:cxnSpMkLst>
        </pc:cxnChg>
        <pc:cxnChg chg="add del mod">
          <ac:chgData name="Dian Sa'adillah Maylawati" userId="5f7ec0ff095f2739" providerId="LiveId" clId="{FB09A2A9-2517-48F3-90C8-B896FC1AC660}" dt="2022-02-25T06:35:20.780" v="22" actId="478"/>
          <ac:cxnSpMkLst>
            <pc:docMk/>
            <pc:sldMk cId="3503046732" sldId="271"/>
            <ac:cxnSpMk id="75" creationId="{93A8D202-823B-4441-8B29-F4332E0CBFA5}"/>
          </ac:cxnSpMkLst>
        </pc:cxnChg>
        <pc:cxnChg chg="add del mod">
          <ac:chgData name="Dian Sa'adillah Maylawati" userId="5f7ec0ff095f2739" providerId="LiveId" clId="{FB09A2A9-2517-48F3-90C8-B896FC1AC660}" dt="2022-02-25T06:35:25.721" v="26" actId="478"/>
          <ac:cxnSpMkLst>
            <pc:docMk/>
            <pc:sldMk cId="3503046732" sldId="271"/>
            <ac:cxnSpMk id="76" creationId="{551B94B9-124F-4218-849D-2BC66D446FDF}"/>
          </ac:cxnSpMkLst>
        </pc:cxnChg>
        <pc:cxnChg chg="add del mod">
          <ac:chgData name="Dian Sa'adillah Maylawati" userId="5f7ec0ff095f2739" providerId="LiveId" clId="{FB09A2A9-2517-48F3-90C8-B896FC1AC660}" dt="2022-02-25T06:35:27.089" v="27" actId="478"/>
          <ac:cxnSpMkLst>
            <pc:docMk/>
            <pc:sldMk cId="3503046732" sldId="271"/>
            <ac:cxnSpMk id="77" creationId="{CA337005-7B4C-4372-A690-458A1C81F614}"/>
          </ac:cxnSpMkLst>
        </pc:cxnChg>
      </pc:sldChg>
      <pc:sldChg chg="modSp mod">
        <pc:chgData name="Dian Sa'adillah Maylawati" userId="5f7ec0ff095f2739" providerId="LiveId" clId="{FB09A2A9-2517-48F3-90C8-B896FC1AC660}" dt="2022-02-26T03:16:25.111" v="2306" actId="1076"/>
        <pc:sldMkLst>
          <pc:docMk/>
          <pc:sldMk cId="3721270189" sldId="272"/>
        </pc:sldMkLst>
        <pc:spChg chg="mod">
          <ac:chgData name="Dian Sa'adillah Maylawati" userId="5f7ec0ff095f2739" providerId="LiveId" clId="{FB09A2A9-2517-48F3-90C8-B896FC1AC660}" dt="2022-02-26T03:16:25.111" v="2306" actId="1076"/>
          <ac:spMkLst>
            <pc:docMk/>
            <pc:sldMk cId="3721270189" sldId="272"/>
            <ac:spMk id="10" creationId="{50F9A269-9A59-4D7E-9841-8C443D5E7F9D}"/>
          </ac:spMkLst>
        </pc:spChg>
      </pc:sldChg>
      <pc:sldChg chg="addSp delSp modSp mod">
        <pc:chgData name="Dian Sa'adillah Maylawati" userId="5f7ec0ff095f2739" providerId="LiveId" clId="{FB09A2A9-2517-48F3-90C8-B896FC1AC660}" dt="2022-02-26T06:53:14.768" v="3543" actId="14100"/>
        <pc:sldMkLst>
          <pc:docMk/>
          <pc:sldMk cId="3094081875" sldId="273"/>
        </pc:sldMkLst>
        <pc:graphicFrameChg chg="add mod">
          <ac:chgData name="Dian Sa'adillah Maylawati" userId="5f7ec0ff095f2739" providerId="LiveId" clId="{FB09A2A9-2517-48F3-90C8-B896FC1AC660}" dt="2022-02-26T06:53:14.768" v="3543" actId="14100"/>
          <ac:graphicFrameMkLst>
            <pc:docMk/>
            <pc:sldMk cId="3094081875" sldId="273"/>
            <ac:graphicFrameMk id="8" creationId="{0E22D44C-0AE1-48EF-9A5B-3D2936544671}"/>
          </ac:graphicFrameMkLst>
        </pc:graphicFrameChg>
        <pc:graphicFrameChg chg="del">
          <ac:chgData name="Dian Sa'adillah Maylawati" userId="5f7ec0ff095f2739" providerId="LiveId" clId="{FB09A2A9-2517-48F3-90C8-B896FC1AC660}" dt="2022-02-26T06:48:41.384" v="3480" actId="478"/>
          <ac:graphicFrameMkLst>
            <pc:docMk/>
            <pc:sldMk cId="3094081875" sldId="273"/>
            <ac:graphicFrameMk id="10" creationId="{A264C581-34CA-48A2-B093-762DCCD0B085}"/>
          </ac:graphicFrameMkLst>
        </pc:graphicFrameChg>
        <pc:picChg chg="del">
          <ac:chgData name="Dian Sa'adillah Maylawati" userId="5f7ec0ff095f2739" providerId="LiveId" clId="{FB09A2A9-2517-48F3-90C8-B896FC1AC660}" dt="2022-02-26T06:52:56.662" v="3539" actId="478"/>
          <ac:picMkLst>
            <pc:docMk/>
            <pc:sldMk cId="3094081875" sldId="273"/>
            <ac:picMk id="11" creationId="{D3CE4851-8C9A-41D7-AC94-6C078D420916}"/>
          </ac:picMkLst>
        </pc:picChg>
      </pc:sldChg>
      <pc:sldChg chg="addSp modSp mod ord">
        <pc:chgData name="Dian Sa'adillah Maylawati" userId="5f7ec0ff095f2739" providerId="LiveId" clId="{FB09A2A9-2517-48F3-90C8-B896FC1AC660}" dt="2022-02-25T06:59:23.784" v="294"/>
        <pc:sldMkLst>
          <pc:docMk/>
          <pc:sldMk cId="2397342079" sldId="275"/>
        </pc:sldMkLst>
        <pc:spChg chg="mod">
          <ac:chgData name="Dian Sa'adillah Maylawati" userId="5f7ec0ff095f2739" providerId="LiveId" clId="{FB09A2A9-2517-48F3-90C8-B896FC1AC660}" dt="2022-02-25T06:45:52.317" v="159" actId="14100"/>
          <ac:spMkLst>
            <pc:docMk/>
            <pc:sldMk cId="2397342079" sldId="275"/>
            <ac:spMk id="2" creationId="{D030BCB3-2F47-4BDD-B4F4-7EE8130E9DF3}"/>
          </ac:spMkLst>
        </pc:spChg>
        <pc:picChg chg="add mod">
          <ac:chgData name="Dian Sa'adillah Maylawati" userId="5f7ec0ff095f2739" providerId="LiveId" clId="{FB09A2A9-2517-48F3-90C8-B896FC1AC660}" dt="2022-02-25T06:46:06.168" v="162" actId="1076"/>
          <ac:picMkLst>
            <pc:docMk/>
            <pc:sldMk cId="2397342079" sldId="275"/>
            <ac:picMk id="1026" creationId="{83C5157E-BAC8-4307-84BE-8ED7F4F140B4}"/>
          </ac:picMkLst>
        </pc:picChg>
        <pc:picChg chg="add mod">
          <ac:chgData name="Dian Sa'adillah Maylawati" userId="5f7ec0ff095f2739" providerId="LiveId" clId="{FB09A2A9-2517-48F3-90C8-B896FC1AC660}" dt="2022-02-25T06:46:44.120" v="163" actId="1076"/>
          <ac:picMkLst>
            <pc:docMk/>
            <pc:sldMk cId="2397342079" sldId="275"/>
            <ac:picMk id="1028" creationId="{51384AA5-A19B-44B0-AA81-3C9FAE80A298}"/>
          </ac:picMkLst>
        </pc:picChg>
      </pc:sldChg>
      <pc:sldChg chg="addSp modSp new mod">
        <pc:chgData name="Dian Sa'adillah Maylawati" userId="5f7ec0ff095f2739" providerId="LiveId" clId="{FB09A2A9-2517-48F3-90C8-B896FC1AC660}" dt="2022-02-25T06:58:53.954" v="292" actId="1076"/>
        <pc:sldMkLst>
          <pc:docMk/>
          <pc:sldMk cId="3184982149" sldId="276"/>
        </pc:sldMkLst>
        <pc:spChg chg="mod">
          <ac:chgData name="Dian Sa'adillah Maylawati" userId="5f7ec0ff095f2739" providerId="LiveId" clId="{FB09A2A9-2517-48F3-90C8-B896FC1AC660}" dt="2022-02-25T06:48:09.582" v="195" actId="14100"/>
          <ac:spMkLst>
            <pc:docMk/>
            <pc:sldMk cId="3184982149" sldId="276"/>
            <ac:spMk id="2" creationId="{38D37E5E-67BE-4451-8E00-C10C7CD9598B}"/>
          </ac:spMkLst>
        </pc:spChg>
        <pc:spChg chg="add mod">
          <ac:chgData name="Dian Sa'adillah Maylawati" userId="5f7ec0ff095f2739" providerId="LiveId" clId="{FB09A2A9-2517-48F3-90C8-B896FC1AC660}" dt="2022-02-25T06:58:29.586" v="289" actId="20577"/>
          <ac:spMkLst>
            <pc:docMk/>
            <pc:sldMk cId="3184982149" sldId="276"/>
            <ac:spMk id="7" creationId="{BE1580E5-D8EB-4B33-AA4E-18BBB458A6F6}"/>
          </ac:spMkLst>
        </pc:spChg>
        <pc:spChg chg="add mod">
          <ac:chgData name="Dian Sa'adillah Maylawati" userId="5f7ec0ff095f2739" providerId="LiveId" clId="{FB09A2A9-2517-48F3-90C8-B896FC1AC660}" dt="2022-02-25T06:58:46.241" v="291" actId="1076"/>
          <ac:spMkLst>
            <pc:docMk/>
            <pc:sldMk cId="3184982149" sldId="276"/>
            <ac:spMk id="9" creationId="{B68A6F2F-1077-4CA9-B248-9A07A3F773DA}"/>
          </ac:spMkLst>
        </pc:spChg>
        <pc:spChg chg="add mod">
          <ac:chgData name="Dian Sa'adillah Maylawati" userId="5f7ec0ff095f2739" providerId="LiveId" clId="{FB09A2A9-2517-48F3-90C8-B896FC1AC660}" dt="2022-02-25T06:58:53.954" v="292" actId="1076"/>
          <ac:spMkLst>
            <pc:docMk/>
            <pc:sldMk cId="3184982149" sldId="276"/>
            <ac:spMk id="11" creationId="{701FC067-14B6-4D8F-B34D-DDB4236F6896}"/>
          </ac:spMkLst>
        </pc:spChg>
      </pc:sldChg>
      <pc:sldChg chg="addSp delSp modSp new mod">
        <pc:chgData name="Dian Sa'adillah Maylawati" userId="5f7ec0ff095f2739" providerId="LiveId" clId="{FB09A2A9-2517-48F3-90C8-B896FC1AC660}" dt="2022-02-26T02:24:52.608" v="1535" actId="20577"/>
        <pc:sldMkLst>
          <pc:docMk/>
          <pc:sldMk cId="2593989913" sldId="277"/>
        </pc:sldMkLst>
        <pc:spChg chg="mod">
          <ac:chgData name="Dian Sa'adillah Maylawati" userId="5f7ec0ff095f2739" providerId="LiveId" clId="{FB09A2A9-2517-48F3-90C8-B896FC1AC660}" dt="2022-02-26T02:17:25.614" v="1421" actId="1076"/>
          <ac:spMkLst>
            <pc:docMk/>
            <pc:sldMk cId="2593989913" sldId="277"/>
            <ac:spMk id="2" creationId="{7D773C63-8DD0-475D-A39B-2E9E3A4D0CA3}"/>
          </ac:spMkLst>
        </pc:spChg>
        <pc:graphicFrameChg chg="add mod modGraphic">
          <ac:chgData name="Dian Sa'adillah Maylawati" userId="5f7ec0ff095f2739" providerId="LiveId" clId="{FB09A2A9-2517-48F3-90C8-B896FC1AC660}" dt="2022-02-26T02:24:52.608" v="1535" actId="20577"/>
          <ac:graphicFrameMkLst>
            <pc:docMk/>
            <pc:sldMk cId="2593989913" sldId="277"/>
            <ac:graphicFrameMk id="7" creationId="{DE2A4C55-C2B4-48FE-8838-4EB02CB3BC77}"/>
          </ac:graphicFrameMkLst>
        </pc:graphicFrameChg>
        <pc:picChg chg="add del mod">
          <ac:chgData name="Dian Sa'adillah Maylawati" userId="5f7ec0ff095f2739" providerId="LiveId" clId="{FB09A2A9-2517-48F3-90C8-B896FC1AC660}" dt="2022-02-25T07:18:57.667" v="330" actId="478"/>
          <ac:picMkLst>
            <pc:docMk/>
            <pc:sldMk cId="2593989913" sldId="277"/>
            <ac:picMk id="2050" creationId="{1758591D-46E0-4975-A917-7AB805FA67AC}"/>
          </ac:picMkLst>
        </pc:picChg>
        <pc:picChg chg="add del mod">
          <ac:chgData name="Dian Sa'adillah Maylawati" userId="5f7ec0ff095f2739" providerId="LiveId" clId="{FB09A2A9-2517-48F3-90C8-B896FC1AC660}" dt="2022-02-26T02:05:25.664" v="1346" actId="478"/>
          <ac:picMkLst>
            <pc:docMk/>
            <pc:sldMk cId="2593989913" sldId="277"/>
            <ac:picMk id="2052" creationId="{4A2F73AE-F8A4-4713-B9EA-925E94E647CB}"/>
          </ac:picMkLst>
        </pc:picChg>
      </pc:sldChg>
      <pc:sldChg chg="addSp delSp modSp new del mod">
        <pc:chgData name="Dian Sa'adillah Maylawati" userId="5f7ec0ff095f2739" providerId="LiveId" clId="{FB09A2A9-2517-48F3-90C8-B896FC1AC660}" dt="2022-02-26T02:17:31.469" v="1422" actId="47"/>
        <pc:sldMkLst>
          <pc:docMk/>
          <pc:sldMk cId="2639551602" sldId="278"/>
        </pc:sldMkLst>
        <pc:spChg chg="del mod">
          <ac:chgData name="Dian Sa'adillah Maylawati" userId="5f7ec0ff095f2739" providerId="LiveId" clId="{FB09A2A9-2517-48F3-90C8-B896FC1AC660}" dt="2022-02-26T01:53:38.801" v="770" actId="478"/>
          <ac:spMkLst>
            <pc:docMk/>
            <pc:sldMk cId="2639551602" sldId="278"/>
            <ac:spMk id="2" creationId="{7A029E52-1ECF-4D27-B332-E49395D4601E}"/>
          </ac:spMkLst>
        </pc:spChg>
        <pc:spChg chg="add del mod">
          <ac:chgData name="Dian Sa'adillah Maylawati" userId="5f7ec0ff095f2739" providerId="LiveId" clId="{FB09A2A9-2517-48F3-90C8-B896FC1AC660}" dt="2022-02-26T01:53:39.914" v="771" actId="478"/>
          <ac:spMkLst>
            <pc:docMk/>
            <pc:sldMk cId="2639551602" sldId="278"/>
            <ac:spMk id="8" creationId="{D878F62F-8118-4ABA-A811-769B7F75C91B}"/>
          </ac:spMkLst>
        </pc:spChg>
        <pc:spChg chg="add mod">
          <ac:chgData name="Dian Sa'adillah Maylawati" userId="5f7ec0ff095f2739" providerId="LiveId" clId="{FB09A2A9-2517-48F3-90C8-B896FC1AC660}" dt="2022-02-26T02:05:19.497" v="1345"/>
          <ac:spMkLst>
            <pc:docMk/>
            <pc:sldMk cId="2639551602" sldId="278"/>
            <ac:spMk id="10" creationId="{E2C5BD07-F7EF-421C-8782-F046DE4C211C}"/>
          </ac:spMkLst>
        </pc:spChg>
        <pc:spChg chg="add mod">
          <ac:chgData name="Dian Sa'adillah Maylawati" userId="5f7ec0ff095f2739" providerId="LiveId" clId="{FB09A2A9-2517-48F3-90C8-B896FC1AC660}" dt="2022-02-26T02:05:31.884" v="1347" actId="21"/>
          <ac:spMkLst>
            <pc:docMk/>
            <pc:sldMk cId="2639551602" sldId="278"/>
            <ac:spMk id="11" creationId="{773D4062-B8A4-4428-84CF-57EC2F988D91}"/>
          </ac:spMkLst>
        </pc:spChg>
        <pc:grpChg chg="add mod">
          <ac:chgData name="Dian Sa'adillah Maylawati" userId="5f7ec0ff095f2739" providerId="LiveId" clId="{FB09A2A9-2517-48F3-90C8-B896FC1AC660}" dt="2022-02-26T02:05:19.497" v="1345"/>
          <ac:grpSpMkLst>
            <pc:docMk/>
            <pc:sldMk cId="2639551602" sldId="278"/>
            <ac:grpSpMk id="9" creationId="{56440C38-6E3B-4D98-808C-9EA82E87C1A2}"/>
          </ac:grpSpMkLst>
        </pc:grpChg>
        <pc:graphicFrameChg chg="add del mod modGraphic">
          <ac:chgData name="Dian Sa'adillah Maylawati" userId="5f7ec0ff095f2739" providerId="LiveId" clId="{FB09A2A9-2517-48F3-90C8-B896FC1AC660}" dt="2022-02-26T02:05:44.926" v="1350" actId="21"/>
          <ac:graphicFrameMkLst>
            <pc:docMk/>
            <pc:sldMk cId="2639551602" sldId="278"/>
            <ac:graphicFrameMk id="6" creationId="{5FA336EA-FD3B-42CD-8596-9C41F87D1CDD}"/>
          </ac:graphicFrameMkLst>
        </pc:graphicFrameChg>
      </pc:sldChg>
      <pc:sldChg chg="addSp delSp modSp new mod">
        <pc:chgData name="Dian Sa'adillah Maylawati" userId="5f7ec0ff095f2739" providerId="LiveId" clId="{FB09A2A9-2517-48F3-90C8-B896FC1AC660}" dt="2022-02-26T02:58:17.094" v="1761" actId="1076"/>
        <pc:sldMkLst>
          <pc:docMk/>
          <pc:sldMk cId="2886553742" sldId="278"/>
        </pc:sldMkLst>
        <pc:spChg chg="mod ord">
          <ac:chgData name="Dian Sa'adillah Maylawati" userId="5f7ec0ff095f2739" providerId="LiveId" clId="{FB09A2A9-2517-48F3-90C8-B896FC1AC660}" dt="2022-02-26T02:34:39.982" v="1558" actId="404"/>
          <ac:spMkLst>
            <pc:docMk/>
            <pc:sldMk cId="2886553742" sldId="278"/>
            <ac:spMk id="2" creationId="{E1D2F441-9374-41AA-A948-CFF37EE341CD}"/>
          </ac:spMkLst>
        </pc:spChg>
        <pc:spChg chg="add del mod">
          <ac:chgData name="Dian Sa'adillah Maylawati" userId="5f7ec0ff095f2739" providerId="LiveId" clId="{FB09A2A9-2517-48F3-90C8-B896FC1AC660}" dt="2022-02-26T02:56:55.730" v="1752" actId="478"/>
          <ac:spMkLst>
            <pc:docMk/>
            <pc:sldMk cId="2886553742" sldId="278"/>
            <ac:spMk id="8" creationId="{A36C30E9-1BF7-4809-9C24-3FFA84FD14D2}"/>
          </ac:spMkLst>
        </pc:spChg>
        <pc:spChg chg="add mod">
          <ac:chgData name="Dian Sa'adillah Maylawati" userId="5f7ec0ff095f2739" providerId="LiveId" clId="{FB09A2A9-2517-48F3-90C8-B896FC1AC660}" dt="2022-02-26T02:58:12.339" v="1760" actId="1076"/>
          <ac:spMkLst>
            <pc:docMk/>
            <pc:sldMk cId="2886553742" sldId="278"/>
            <ac:spMk id="11" creationId="{2FBDF5FA-230D-4E9D-BE78-0660A1F6580E}"/>
          </ac:spMkLst>
        </pc:spChg>
        <pc:picChg chg="add mod">
          <ac:chgData name="Dian Sa'adillah Maylawati" userId="5f7ec0ff095f2739" providerId="LiveId" clId="{FB09A2A9-2517-48F3-90C8-B896FC1AC660}" dt="2022-02-26T02:34:30.769" v="1554" actId="14100"/>
          <ac:picMkLst>
            <pc:docMk/>
            <pc:sldMk cId="2886553742" sldId="278"/>
            <ac:picMk id="7" creationId="{905584BF-6CB9-46BC-B805-0E1170499AFF}"/>
          </ac:picMkLst>
        </pc:picChg>
        <pc:picChg chg="add mod">
          <ac:chgData name="Dian Sa'adillah Maylawati" userId="5f7ec0ff095f2739" providerId="LiveId" clId="{FB09A2A9-2517-48F3-90C8-B896FC1AC660}" dt="2022-02-26T02:58:17.094" v="1761" actId="1076"/>
          <ac:picMkLst>
            <pc:docMk/>
            <pc:sldMk cId="2886553742" sldId="278"/>
            <ac:picMk id="1026" creationId="{8C550F80-33B7-43E8-B07D-D9D18AD5FC36}"/>
          </ac:picMkLst>
        </pc:picChg>
      </pc:sldChg>
      <pc:sldChg chg="addSp delSp modSp new mod">
        <pc:chgData name="Dian Sa'adillah Maylawati" userId="5f7ec0ff095f2739" providerId="LiveId" clId="{FB09A2A9-2517-48F3-90C8-B896FC1AC660}" dt="2022-02-26T02:56:16.298" v="1738" actId="1076"/>
        <pc:sldMkLst>
          <pc:docMk/>
          <pc:sldMk cId="1667065959" sldId="279"/>
        </pc:sldMkLst>
        <pc:spChg chg="mod">
          <ac:chgData name="Dian Sa'adillah Maylawati" userId="5f7ec0ff095f2739" providerId="LiveId" clId="{FB09A2A9-2517-48F3-90C8-B896FC1AC660}" dt="2022-02-26T02:42:24.748" v="1562" actId="14100"/>
          <ac:spMkLst>
            <pc:docMk/>
            <pc:sldMk cId="1667065959" sldId="279"/>
            <ac:spMk id="2" creationId="{8E1BC376-85E9-4156-B66E-B3F1F653CAE4}"/>
          </ac:spMkLst>
        </pc:spChg>
        <pc:spChg chg="add mod">
          <ac:chgData name="Dian Sa'adillah Maylawati" userId="5f7ec0ff095f2739" providerId="LiveId" clId="{FB09A2A9-2517-48F3-90C8-B896FC1AC660}" dt="2022-02-26T02:47:25.567" v="1668" actId="1076"/>
          <ac:spMkLst>
            <pc:docMk/>
            <pc:sldMk cId="1667065959" sldId="279"/>
            <ac:spMk id="8" creationId="{B3ACC02E-0222-45B7-8942-400EBFD8FCF6}"/>
          </ac:spMkLst>
        </pc:spChg>
        <pc:spChg chg="mod">
          <ac:chgData name="Dian Sa'adillah Maylawati" userId="5f7ec0ff095f2739" providerId="LiveId" clId="{FB09A2A9-2517-48F3-90C8-B896FC1AC660}" dt="2022-02-26T02:55:33.725" v="1734" actId="1076"/>
          <ac:spMkLst>
            <pc:docMk/>
            <pc:sldMk cId="1667065959" sldId="279"/>
            <ac:spMk id="10" creationId="{F98A008C-52EC-4B5E-AF3B-1601617DA01E}"/>
          </ac:spMkLst>
        </pc:spChg>
        <pc:spChg chg="mod">
          <ac:chgData name="Dian Sa'adillah Maylawati" userId="5f7ec0ff095f2739" providerId="LiveId" clId="{FB09A2A9-2517-48F3-90C8-B896FC1AC660}" dt="2022-02-26T02:55:24.433" v="1733" actId="404"/>
          <ac:spMkLst>
            <pc:docMk/>
            <pc:sldMk cId="1667065959" sldId="279"/>
            <ac:spMk id="11" creationId="{6FD54875-B2A4-4462-84A0-DEB7962544B5}"/>
          </ac:spMkLst>
        </pc:spChg>
        <pc:spChg chg="mod">
          <ac:chgData name="Dian Sa'adillah Maylawati" userId="5f7ec0ff095f2739" providerId="LiveId" clId="{FB09A2A9-2517-48F3-90C8-B896FC1AC660}" dt="2022-02-26T02:55:15.096" v="1731" actId="1076"/>
          <ac:spMkLst>
            <pc:docMk/>
            <pc:sldMk cId="1667065959" sldId="279"/>
            <ac:spMk id="12" creationId="{62B2CDC1-BC73-4497-B822-6109C3263426}"/>
          </ac:spMkLst>
        </pc:spChg>
        <pc:spChg chg="mod">
          <ac:chgData name="Dian Sa'adillah Maylawati" userId="5f7ec0ff095f2739" providerId="LiveId" clId="{FB09A2A9-2517-48F3-90C8-B896FC1AC660}" dt="2022-02-26T02:55:11.605" v="1730" actId="1076"/>
          <ac:spMkLst>
            <pc:docMk/>
            <pc:sldMk cId="1667065959" sldId="279"/>
            <ac:spMk id="13" creationId="{6ECE4906-CBDB-4A07-9242-EBB1D7C3A134}"/>
          </ac:spMkLst>
        </pc:spChg>
        <pc:spChg chg="mod">
          <ac:chgData name="Dian Sa'adillah Maylawati" userId="5f7ec0ff095f2739" providerId="LiveId" clId="{FB09A2A9-2517-48F3-90C8-B896FC1AC660}" dt="2022-02-26T02:51:35.726" v="1689" actId="18245"/>
          <ac:spMkLst>
            <pc:docMk/>
            <pc:sldMk cId="1667065959" sldId="279"/>
            <ac:spMk id="14" creationId="{1FEF5F38-60BE-46D1-94C6-3BC3B6A51936}"/>
          </ac:spMkLst>
        </pc:spChg>
        <pc:spChg chg="mod">
          <ac:chgData name="Dian Sa'adillah Maylawati" userId="5f7ec0ff095f2739" providerId="LiveId" clId="{FB09A2A9-2517-48F3-90C8-B896FC1AC660}" dt="2022-02-26T02:51:35.726" v="1689" actId="18245"/>
          <ac:spMkLst>
            <pc:docMk/>
            <pc:sldMk cId="1667065959" sldId="279"/>
            <ac:spMk id="15" creationId="{4E7C8A31-360D-43A9-9803-BD3A979C58E7}"/>
          </ac:spMkLst>
        </pc:spChg>
        <pc:spChg chg="mod">
          <ac:chgData name="Dian Sa'adillah Maylawati" userId="5f7ec0ff095f2739" providerId="LiveId" clId="{FB09A2A9-2517-48F3-90C8-B896FC1AC660}" dt="2022-02-26T02:51:35.726" v="1689" actId="18245"/>
          <ac:spMkLst>
            <pc:docMk/>
            <pc:sldMk cId="1667065959" sldId="279"/>
            <ac:spMk id="16" creationId="{E65C1B2F-63EB-485D-B126-6066BF9864E2}"/>
          </ac:spMkLst>
        </pc:spChg>
        <pc:spChg chg="mod">
          <ac:chgData name="Dian Sa'adillah Maylawati" userId="5f7ec0ff095f2739" providerId="LiveId" clId="{FB09A2A9-2517-48F3-90C8-B896FC1AC660}" dt="2022-02-26T02:51:35.726" v="1689" actId="18245"/>
          <ac:spMkLst>
            <pc:docMk/>
            <pc:sldMk cId="1667065959" sldId="279"/>
            <ac:spMk id="17" creationId="{FCDE8A7D-A463-4CA3-B67B-0570AB8A11A8}"/>
          </ac:spMkLst>
        </pc:spChg>
        <pc:spChg chg="del mod">
          <ac:chgData name="Dian Sa'adillah Maylawati" userId="5f7ec0ff095f2739" providerId="LiveId" clId="{FB09A2A9-2517-48F3-90C8-B896FC1AC660}" dt="2022-02-26T02:55:35.365" v="1735" actId="478"/>
          <ac:spMkLst>
            <pc:docMk/>
            <pc:sldMk cId="1667065959" sldId="279"/>
            <ac:spMk id="18" creationId="{30404536-AD1F-4E3E-A4EF-3890B88EBE74}"/>
          </ac:spMkLst>
        </pc:spChg>
        <pc:spChg chg="del mod">
          <ac:chgData name="Dian Sa'adillah Maylawati" userId="5f7ec0ff095f2739" providerId="LiveId" clId="{FB09A2A9-2517-48F3-90C8-B896FC1AC660}" dt="2022-02-26T02:55:39.298" v="1736" actId="478"/>
          <ac:spMkLst>
            <pc:docMk/>
            <pc:sldMk cId="1667065959" sldId="279"/>
            <ac:spMk id="19" creationId="{DCC8579E-9799-440A-B82F-A958CF3AA0C3}"/>
          </ac:spMkLst>
        </pc:spChg>
        <pc:grpChg chg="mod">
          <ac:chgData name="Dian Sa'adillah Maylawati" userId="5f7ec0ff095f2739" providerId="LiveId" clId="{FB09A2A9-2517-48F3-90C8-B896FC1AC660}" dt="2022-02-26T02:56:16.298" v="1738" actId="1076"/>
          <ac:grpSpMkLst>
            <pc:docMk/>
            <pc:sldMk cId="1667065959" sldId="279"/>
            <ac:grpSpMk id="9" creationId="{F81F3557-2FF9-41D9-8823-388B97C9235D}"/>
          </ac:grpSpMkLst>
        </pc:grpChg>
        <pc:graphicFrameChg chg="add del mod modGraphic">
          <ac:chgData name="Dian Sa'adillah Maylawati" userId="5f7ec0ff095f2739" providerId="LiveId" clId="{FB09A2A9-2517-48F3-90C8-B896FC1AC660}" dt="2022-02-26T02:51:35.726" v="1689" actId="18245"/>
          <ac:graphicFrameMkLst>
            <pc:docMk/>
            <pc:sldMk cId="1667065959" sldId="279"/>
            <ac:graphicFrameMk id="6" creationId="{BDBF386B-EE66-4D83-A9A8-5B5D249BEA60}"/>
          </ac:graphicFrameMkLst>
        </pc:graphicFrameChg>
      </pc:sldChg>
      <pc:sldChg chg="addSp modSp new mod ord">
        <pc:chgData name="Dian Sa'adillah Maylawati" userId="5f7ec0ff095f2739" providerId="LiveId" clId="{FB09A2A9-2517-48F3-90C8-B896FC1AC660}" dt="2022-02-26T03:06:32.450" v="1849" actId="14100"/>
        <pc:sldMkLst>
          <pc:docMk/>
          <pc:sldMk cId="4259654246" sldId="280"/>
        </pc:sldMkLst>
        <pc:spChg chg="mod">
          <ac:chgData name="Dian Sa'adillah Maylawati" userId="5f7ec0ff095f2739" providerId="LiveId" clId="{FB09A2A9-2517-48F3-90C8-B896FC1AC660}" dt="2022-02-26T03:06:32.450" v="1849" actId="14100"/>
          <ac:spMkLst>
            <pc:docMk/>
            <pc:sldMk cId="4259654246" sldId="280"/>
            <ac:spMk id="2" creationId="{8AF50D3C-67D4-4636-934F-B29DE9187249}"/>
          </ac:spMkLst>
        </pc:spChg>
        <pc:picChg chg="add mod modCrop">
          <ac:chgData name="Dian Sa'adillah Maylawati" userId="5f7ec0ff095f2739" providerId="LiveId" clId="{FB09A2A9-2517-48F3-90C8-B896FC1AC660}" dt="2022-02-26T03:03:58.301" v="1796" actId="1035"/>
          <ac:picMkLst>
            <pc:docMk/>
            <pc:sldMk cId="4259654246" sldId="280"/>
            <ac:picMk id="7" creationId="{42FFE793-5D44-4A0B-977B-28A42301EC62}"/>
          </ac:picMkLst>
        </pc:picChg>
      </pc:sldChg>
      <pc:sldChg chg="addSp delSp modSp new mod">
        <pc:chgData name="Dian Sa'adillah Maylawati" userId="5f7ec0ff095f2739" providerId="LiveId" clId="{FB09A2A9-2517-48F3-90C8-B896FC1AC660}" dt="2022-02-26T03:11:30.325" v="1889" actId="478"/>
        <pc:sldMkLst>
          <pc:docMk/>
          <pc:sldMk cId="1420807688" sldId="281"/>
        </pc:sldMkLst>
        <pc:spChg chg="mod ord">
          <ac:chgData name="Dian Sa'adillah Maylawati" userId="5f7ec0ff095f2739" providerId="LiveId" clId="{FB09A2A9-2517-48F3-90C8-B896FC1AC660}" dt="2022-02-26T03:11:25.377" v="1888" actId="1076"/>
          <ac:spMkLst>
            <pc:docMk/>
            <pc:sldMk cId="1420807688" sldId="281"/>
            <ac:spMk id="2" creationId="{C07ED745-8833-4AEB-94E9-96594405FFFF}"/>
          </ac:spMkLst>
        </pc:spChg>
        <pc:spChg chg="del">
          <ac:chgData name="Dian Sa'adillah Maylawati" userId="5f7ec0ff095f2739" providerId="LiveId" clId="{FB09A2A9-2517-48F3-90C8-B896FC1AC660}" dt="2022-02-26T03:11:30.325" v="1889" actId="478"/>
          <ac:spMkLst>
            <pc:docMk/>
            <pc:sldMk cId="1420807688" sldId="281"/>
            <ac:spMk id="3" creationId="{1B23906F-FB15-4543-8B6A-3547B0089AC3}"/>
          </ac:spMkLst>
        </pc:spChg>
        <pc:spChg chg="ord">
          <ac:chgData name="Dian Sa'adillah Maylawati" userId="5f7ec0ff095f2739" providerId="LiveId" clId="{FB09A2A9-2517-48F3-90C8-B896FC1AC660}" dt="2022-02-26T03:10:46.715" v="1860" actId="167"/>
          <ac:spMkLst>
            <pc:docMk/>
            <pc:sldMk cId="1420807688" sldId="281"/>
            <ac:spMk id="4" creationId="{CBE986BB-0118-438A-92B6-180C56B889D2}"/>
          </ac:spMkLst>
        </pc:spChg>
        <pc:spChg chg="ord">
          <ac:chgData name="Dian Sa'adillah Maylawati" userId="5f7ec0ff095f2739" providerId="LiveId" clId="{FB09A2A9-2517-48F3-90C8-B896FC1AC660}" dt="2022-02-26T03:10:52.939" v="1861" actId="167"/>
          <ac:spMkLst>
            <pc:docMk/>
            <pc:sldMk cId="1420807688" sldId="281"/>
            <ac:spMk id="5" creationId="{DE02966E-FF49-4CCD-BA6A-EE07173AF0F1}"/>
          </ac:spMkLst>
        </pc:spChg>
        <pc:picChg chg="add mod ord">
          <ac:chgData name="Dian Sa'adillah Maylawati" userId="5f7ec0ff095f2739" providerId="LiveId" clId="{FB09A2A9-2517-48F3-90C8-B896FC1AC660}" dt="2022-02-26T03:10:41.238" v="1859" actId="14100"/>
          <ac:picMkLst>
            <pc:docMk/>
            <pc:sldMk cId="1420807688" sldId="281"/>
            <ac:picMk id="7" creationId="{7FB4CBDA-8FFB-485E-99E5-BE93B11254AB}"/>
          </ac:picMkLst>
        </pc:picChg>
      </pc:sldChg>
      <pc:sldChg chg="addSp delSp modSp new mod">
        <pc:chgData name="Dian Sa'adillah Maylawati" userId="5f7ec0ff095f2739" providerId="LiveId" clId="{FB09A2A9-2517-48F3-90C8-B896FC1AC660}" dt="2022-02-26T03:34:19.085" v="2421" actId="1076"/>
        <pc:sldMkLst>
          <pc:docMk/>
          <pc:sldMk cId="3568670012" sldId="282"/>
        </pc:sldMkLst>
        <pc:spChg chg="mod">
          <ac:chgData name="Dian Sa'adillah Maylawati" userId="5f7ec0ff095f2739" providerId="LiveId" clId="{FB09A2A9-2517-48F3-90C8-B896FC1AC660}" dt="2022-02-26T03:16:32.675" v="2320" actId="20577"/>
          <ac:spMkLst>
            <pc:docMk/>
            <pc:sldMk cId="3568670012" sldId="282"/>
            <ac:spMk id="2" creationId="{A32AD8D6-47FE-4BD4-B27B-5AA5310A28E7}"/>
          </ac:spMkLst>
        </pc:spChg>
        <pc:spChg chg="add del">
          <ac:chgData name="Dian Sa'adillah Maylawati" userId="5f7ec0ff095f2739" providerId="LiveId" clId="{FB09A2A9-2517-48F3-90C8-B896FC1AC660}" dt="2022-02-26T03:28:29.504" v="2366"/>
          <ac:spMkLst>
            <pc:docMk/>
            <pc:sldMk cId="3568670012" sldId="282"/>
            <ac:spMk id="6" creationId="{AB5B411A-820E-48D0-B380-7267B2A04F19}"/>
          </ac:spMkLst>
        </pc:spChg>
        <pc:spChg chg="add del">
          <ac:chgData name="Dian Sa'adillah Maylawati" userId="5f7ec0ff095f2739" providerId="LiveId" clId="{FB09A2A9-2517-48F3-90C8-B896FC1AC660}" dt="2022-02-26T03:28:35.606" v="2368" actId="478"/>
          <ac:spMkLst>
            <pc:docMk/>
            <pc:sldMk cId="3568670012" sldId="282"/>
            <ac:spMk id="7" creationId="{23255C0E-A956-42F5-9673-1523C8F00632}"/>
          </ac:spMkLst>
        </pc:spChg>
        <pc:picChg chg="add mod">
          <ac:chgData name="Dian Sa'adillah Maylawati" userId="5f7ec0ff095f2739" providerId="LiveId" clId="{FB09A2A9-2517-48F3-90C8-B896FC1AC660}" dt="2022-02-26T03:29:25.554" v="2378" actId="1076"/>
          <ac:picMkLst>
            <pc:docMk/>
            <pc:sldMk cId="3568670012" sldId="282"/>
            <ac:picMk id="9" creationId="{E7260113-CA45-43FD-857D-63252A8726D3}"/>
          </ac:picMkLst>
        </pc:picChg>
        <pc:picChg chg="add mod">
          <ac:chgData name="Dian Sa'adillah Maylawati" userId="5f7ec0ff095f2739" providerId="LiveId" clId="{FB09A2A9-2517-48F3-90C8-B896FC1AC660}" dt="2022-02-26T03:19:37.274" v="2330" actId="14100"/>
          <ac:picMkLst>
            <pc:docMk/>
            <pc:sldMk cId="3568670012" sldId="282"/>
            <ac:picMk id="2050" creationId="{DB8B5D22-73D8-4F11-B000-82F1F175875F}"/>
          </ac:picMkLst>
        </pc:picChg>
        <pc:picChg chg="add mod">
          <ac:chgData name="Dian Sa'adillah Maylawati" userId="5f7ec0ff095f2739" providerId="LiveId" clId="{FB09A2A9-2517-48F3-90C8-B896FC1AC660}" dt="2022-02-26T03:30:36.510" v="2381" actId="1076"/>
          <ac:picMkLst>
            <pc:docMk/>
            <pc:sldMk cId="3568670012" sldId="282"/>
            <ac:picMk id="2052" creationId="{83C6FBD7-116A-46A2-853E-E02E2DF7F296}"/>
          </ac:picMkLst>
        </pc:picChg>
        <pc:picChg chg="add mod">
          <ac:chgData name="Dian Sa'adillah Maylawati" userId="5f7ec0ff095f2739" providerId="LiveId" clId="{FB09A2A9-2517-48F3-90C8-B896FC1AC660}" dt="2022-02-26T03:30:42.146" v="2383" actId="1076"/>
          <ac:picMkLst>
            <pc:docMk/>
            <pc:sldMk cId="3568670012" sldId="282"/>
            <ac:picMk id="2054" creationId="{265A51F8-0984-4E36-B9F2-D20D406994ED}"/>
          </ac:picMkLst>
        </pc:picChg>
        <pc:picChg chg="add mod">
          <ac:chgData name="Dian Sa'adillah Maylawati" userId="5f7ec0ff095f2739" providerId="LiveId" clId="{FB09A2A9-2517-48F3-90C8-B896FC1AC660}" dt="2022-02-26T03:34:16.106" v="2420" actId="1038"/>
          <ac:picMkLst>
            <pc:docMk/>
            <pc:sldMk cId="3568670012" sldId="282"/>
            <ac:picMk id="2056" creationId="{6EA60F86-A904-42AF-B2EE-398324883649}"/>
          </ac:picMkLst>
        </pc:picChg>
        <pc:picChg chg="add del mod">
          <ac:chgData name="Dian Sa'adillah Maylawati" userId="5f7ec0ff095f2739" providerId="LiveId" clId="{FB09A2A9-2517-48F3-90C8-B896FC1AC660}" dt="2022-02-26T03:25:02.548" v="2346" actId="478"/>
          <ac:picMkLst>
            <pc:docMk/>
            <pc:sldMk cId="3568670012" sldId="282"/>
            <ac:picMk id="2058" creationId="{6E5D8139-305D-4812-8382-BFE665B908CD}"/>
          </ac:picMkLst>
        </pc:picChg>
        <pc:picChg chg="add mod">
          <ac:chgData name="Dian Sa'adillah Maylawati" userId="5f7ec0ff095f2739" providerId="LiveId" clId="{FB09A2A9-2517-48F3-90C8-B896FC1AC660}" dt="2022-02-26T03:34:05.461" v="2412" actId="1076"/>
          <ac:picMkLst>
            <pc:docMk/>
            <pc:sldMk cId="3568670012" sldId="282"/>
            <ac:picMk id="2060" creationId="{8121F7F9-8647-4459-AA0E-3EC0CB64E39D}"/>
          </ac:picMkLst>
        </pc:picChg>
        <pc:picChg chg="add mod">
          <ac:chgData name="Dian Sa'adillah Maylawati" userId="5f7ec0ff095f2739" providerId="LiveId" clId="{FB09A2A9-2517-48F3-90C8-B896FC1AC660}" dt="2022-02-26T03:34:02.397" v="2411" actId="14100"/>
          <ac:picMkLst>
            <pc:docMk/>
            <pc:sldMk cId="3568670012" sldId="282"/>
            <ac:picMk id="2062" creationId="{5078AB1C-3DAA-460E-9128-2605F26A4818}"/>
          </ac:picMkLst>
        </pc:picChg>
        <pc:picChg chg="add mod">
          <ac:chgData name="Dian Sa'adillah Maylawati" userId="5f7ec0ff095f2739" providerId="LiveId" clId="{FB09A2A9-2517-48F3-90C8-B896FC1AC660}" dt="2022-02-26T03:30:40.726" v="2382" actId="1076"/>
          <ac:picMkLst>
            <pc:docMk/>
            <pc:sldMk cId="3568670012" sldId="282"/>
            <ac:picMk id="2064" creationId="{7D76A0A6-55DA-4576-9772-876CB0B67318}"/>
          </ac:picMkLst>
        </pc:picChg>
        <pc:picChg chg="add mod">
          <ac:chgData name="Dian Sa'adillah Maylawati" userId="5f7ec0ff095f2739" providerId="LiveId" clId="{FB09A2A9-2517-48F3-90C8-B896FC1AC660}" dt="2022-02-26T03:34:19.085" v="2421" actId="1076"/>
          <ac:picMkLst>
            <pc:docMk/>
            <pc:sldMk cId="3568670012" sldId="282"/>
            <ac:picMk id="2070" creationId="{4441D350-8335-43B7-B758-411C0E60987E}"/>
          </ac:picMkLst>
        </pc:picChg>
        <pc:picChg chg="add mod">
          <ac:chgData name="Dian Sa'adillah Maylawati" userId="5f7ec0ff095f2739" providerId="LiveId" clId="{FB09A2A9-2517-48F3-90C8-B896FC1AC660}" dt="2022-02-26T03:32:17.923" v="2396" actId="1076"/>
          <ac:picMkLst>
            <pc:docMk/>
            <pc:sldMk cId="3568670012" sldId="282"/>
            <ac:picMk id="2072" creationId="{EF06E92D-5049-4215-A41A-E27438169CB0}"/>
          </ac:picMkLst>
        </pc:picChg>
        <pc:picChg chg="add mod">
          <ac:chgData name="Dian Sa'adillah Maylawati" userId="5f7ec0ff095f2739" providerId="LiveId" clId="{FB09A2A9-2517-48F3-90C8-B896FC1AC660}" dt="2022-02-26T03:32:15.625" v="2395" actId="14100"/>
          <ac:picMkLst>
            <pc:docMk/>
            <pc:sldMk cId="3568670012" sldId="282"/>
            <ac:picMk id="2074" creationId="{E6097057-74F4-4616-906A-F6AE4D659E49}"/>
          </ac:picMkLst>
        </pc:picChg>
        <pc:picChg chg="add mod">
          <ac:chgData name="Dian Sa'adillah Maylawati" userId="5f7ec0ff095f2739" providerId="LiveId" clId="{FB09A2A9-2517-48F3-90C8-B896FC1AC660}" dt="2022-02-26T03:33:02.296" v="2401" actId="1076"/>
          <ac:picMkLst>
            <pc:docMk/>
            <pc:sldMk cId="3568670012" sldId="282"/>
            <ac:picMk id="2076" creationId="{7731FC11-364E-4E0B-897E-ECE5AB908CCF}"/>
          </ac:picMkLst>
        </pc:picChg>
        <pc:picChg chg="add mod">
          <ac:chgData name="Dian Sa'adillah Maylawati" userId="5f7ec0ff095f2739" providerId="LiveId" clId="{FB09A2A9-2517-48F3-90C8-B896FC1AC660}" dt="2022-02-26T03:33:32.025" v="2406" actId="1076"/>
          <ac:picMkLst>
            <pc:docMk/>
            <pc:sldMk cId="3568670012" sldId="282"/>
            <ac:picMk id="2078" creationId="{8F16685B-B784-4C84-8BB1-858725A9FC44}"/>
          </ac:picMkLst>
        </pc:picChg>
        <pc:picChg chg="add mod">
          <ac:chgData name="Dian Sa'adillah Maylawati" userId="5f7ec0ff095f2739" providerId="LiveId" clId="{FB09A2A9-2517-48F3-90C8-B896FC1AC660}" dt="2022-02-26T03:34:12.783" v="2415" actId="1076"/>
          <ac:picMkLst>
            <pc:docMk/>
            <pc:sldMk cId="3568670012" sldId="282"/>
            <ac:picMk id="2080" creationId="{D1E8720C-2B4C-41C3-8AF0-71A40D72FB7D}"/>
          </ac:picMkLst>
        </pc:picChg>
      </pc:sldChg>
      <pc:sldChg chg="addSp modSp new mod">
        <pc:chgData name="Dian Sa'adillah Maylawati" userId="5f7ec0ff095f2739" providerId="LiveId" clId="{FB09A2A9-2517-48F3-90C8-B896FC1AC660}" dt="2022-02-26T06:09:05.356" v="2567" actId="113"/>
        <pc:sldMkLst>
          <pc:docMk/>
          <pc:sldMk cId="3076178671" sldId="283"/>
        </pc:sldMkLst>
        <pc:spChg chg="mod">
          <ac:chgData name="Dian Sa'adillah Maylawati" userId="5f7ec0ff095f2739" providerId="LiveId" clId="{FB09A2A9-2517-48F3-90C8-B896FC1AC660}" dt="2022-02-26T03:35:11.775" v="2434" actId="20577"/>
          <ac:spMkLst>
            <pc:docMk/>
            <pc:sldMk cId="3076178671" sldId="283"/>
            <ac:spMk id="2" creationId="{57071C71-F5F8-4AEF-96F8-E61ED58E60FE}"/>
          </ac:spMkLst>
        </pc:spChg>
        <pc:spChg chg="add mod">
          <ac:chgData name="Dian Sa'adillah Maylawati" userId="5f7ec0ff095f2739" providerId="LiveId" clId="{FB09A2A9-2517-48F3-90C8-B896FC1AC660}" dt="2022-02-26T06:09:05.356" v="2567" actId="113"/>
          <ac:spMkLst>
            <pc:docMk/>
            <pc:sldMk cId="3076178671" sldId="283"/>
            <ac:spMk id="7" creationId="{9F741DF4-AFA8-4495-B880-465B1DAFFE2E}"/>
          </ac:spMkLst>
        </pc:spChg>
        <pc:picChg chg="add mod">
          <ac:chgData name="Dian Sa'adillah Maylawati" userId="5f7ec0ff095f2739" providerId="LiveId" clId="{FB09A2A9-2517-48F3-90C8-B896FC1AC660}" dt="2022-02-26T06:08:55.266" v="2565" actId="1076"/>
          <ac:picMkLst>
            <pc:docMk/>
            <pc:sldMk cId="3076178671" sldId="283"/>
            <ac:picMk id="9" creationId="{7C612598-88F6-49C5-9BC9-19C8666CAE58}"/>
          </ac:picMkLst>
        </pc:picChg>
        <pc:picChg chg="add mod">
          <ac:chgData name="Dian Sa'adillah Maylawati" userId="5f7ec0ff095f2739" providerId="LiveId" clId="{FB09A2A9-2517-48F3-90C8-B896FC1AC660}" dt="2022-02-26T06:09:00.651" v="2566" actId="1076"/>
          <ac:picMkLst>
            <pc:docMk/>
            <pc:sldMk cId="3076178671" sldId="283"/>
            <ac:picMk id="5122" creationId="{B10E46B4-2E5F-4691-986A-AEE21C16D505}"/>
          </ac:picMkLst>
        </pc:picChg>
      </pc:sldChg>
      <pc:sldChg chg="new del">
        <pc:chgData name="Dian Sa'adillah Maylawati" userId="5f7ec0ff095f2739" providerId="LiveId" clId="{FB09A2A9-2517-48F3-90C8-B896FC1AC660}" dt="2022-02-26T03:41:43.668" v="2517" actId="47"/>
        <pc:sldMkLst>
          <pc:docMk/>
          <pc:sldMk cId="3167408757" sldId="284"/>
        </pc:sldMkLst>
      </pc:sldChg>
      <pc:sldChg chg="addSp delSp modSp new mod">
        <pc:chgData name="Dian Sa'adillah Maylawati" userId="5f7ec0ff095f2739" providerId="LiveId" clId="{FB09A2A9-2517-48F3-90C8-B896FC1AC660}" dt="2022-02-26T03:39:08.374" v="2472" actId="1076"/>
        <pc:sldMkLst>
          <pc:docMk/>
          <pc:sldMk cId="3660792162" sldId="285"/>
        </pc:sldMkLst>
        <pc:spChg chg="mod">
          <ac:chgData name="Dian Sa'adillah Maylawati" userId="5f7ec0ff095f2739" providerId="LiveId" clId="{FB09A2A9-2517-48F3-90C8-B896FC1AC660}" dt="2022-02-26T03:35:26.283" v="2447" actId="20577"/>
          <ac:spMkLst>
            <pc:docMk/>
            <pc:sldMk cId="3660792162" sldId="285"/>
            <ac:spMk id="2" creationId="{990D8416-4129-4891-B723-AC720AC00B18}"/>
          </ac:spMkLst>
        </pc:spChg>
        <pc:spChg chg="add del">
          <ac:chgData name="Dian Sa'adillah Maylawati" userId="5f7ec0ff095f2739" providerId="LiveId" clId="{FB09A2A9-2517-48F3-90C8-B896FC1AC660}" dt="2022-02-26T03:38:54.392" v="2469" actId="478"/>
          <ac:spMkLst>
            <pc:docMk/>
            <pc:sldMk cId="3660792162" sldId="285"/>
            <ac:spMk id="11" creationId="{E5D60AF6-7351-47A9-87F3-0191698F8EF3}"/>
          </ac:spMkLst>
        </pc:spChg>
        <pc:spChg chg="add mod">
          <ac:chgData name="Dian Sa'adillah Maylawati" userId="5f7ec0ff095f2739" providerId="LiveId" clId="{FB09A2A9-2517-48F3-90C8-B896FC1AC660}" dt="2022-02-26T03:39:08.374" v="2472" actId="1076"/>
          <ac:spMkLst>
            <pc:docMk/>
            <pc:sldMk cId="3660792162" sldId="285"/>
            <ac:spMk id="13" creationId="{C2BC5426-661A-4F5B-9F68-51AB831B0CDC}"/>
          </ac:spMkLst>
        </pc:spChg>
        <pc:picChg chg="add del">
          <ac:chgData name="Dian Sa'adillah Maylawati" userId="5f7ec0ff095f2739" providerId="LiveId" clId="{FB09A2A9-2517-48F3-90C8-B896FC1AC660}" dt="2022-02-26T03:36:35.210" v="2449" actId="478"/>
          <ac:picMkLst>
            <pc:docMk/>
            <pc:sldMk cId="3660792162" sldId="285"/>
            <ac:picMk id="3074" creationId="{01B3A25D-F78B-4279-83FE-DFB8FC1709CC}"/>
          </ac:picMkLst>
        </pc:picChg>
        <pc:picChg chg="add del mod">
          <ac:chgData name="Dian Sa'adillah Maylawati" userId="5f7ec0ff095f2739" providerId="LiveId" clId="{FB09A2A9-2517-48F3-90C8-B896FC1AC660}" dt="2022-02-26T03:37:45.889" v="2458" actId="478"/>
          <ac:picMkLst>
            <pc:docMk/>
            <pc:sldMk cId="3660792162" sldId="285"/>
            <ac:picMk id="3076" creationId="{184C670A-5EEE-4342-82F4-8C2A651B0496}"/>
          </ac:picMkLst>
        </pc:picChg>
        <pc:picChg chg="add del mod">
          <ac:chgData name="Dian Sa'adillah Maylawati" userId="5f7ec0ff095f2739" providerId="LiveId" clId="{FB09A2A9-2517-48F3-90C8-B896FC1AC660}" dt="2022-02-26T03:38:00.165" v="2461" actId="478"/>
          <ac:picMkLst>
            <pc:docMk/>
            <pc:sldMk cId="3660792162" sldId="285"/>
            <ac:picMk id="3078" creationId="{644B15B0-7C0B-4B92-A1CF-DAE1F76525B3}"/>
          </ac:picMkLst>
        </pc:picChg>
        <pc:picChg chg="add mod">
          <ac:chgData name="Dian Sa'adillah Maylawati" userId="5f7ec0ff095f2739" providerId="LiveId" clId="{FB09A2A9-2517-48F3-90C8-B896FC1AC660}" dt="2022-02-26T03:38:34.836" v="2467" actId="1076"/>
          <ac:picMkLst>
            <pc:docMk/>
            <pc:sldMk cId="3660792162" sldId="285"/>
            <ac:picMk id="3080" creationId="{32D887D2-2474-4AC4-B9AE-73B7FD3E2FAD}"/>
          </ac:picMkLst>
        </pc:picChg>
      </pc:sldChg>
      <pc:sldChg chg="addSp modSp new mod">
        <pc:chgData name="Dian Sa'adillah Maylawati" userId="5f7ec0ff095f2739" providerId="LiveId" clId="{FB09A2A9-2517-48F3-90C8-B896FC1AC660}" dt="2022-02-26T06:15:27.735" v="2610" actId="207"/>
        <pc:sldMkLst>
          <pc:docMk/>
          <pc:sldMk cId="2683450484" sldId="286"/>
        </pc:sldMkLst>
        <pc:spChg chg="mod">
          <ac:chgData name="Dian Sa'adillah Maylawati" userId="5f7ec0ff095f2739" providerId="LiveId" clId="{FB09A2A9-2517-48F3-90C8-B896FC1AC660}" dt="2022-02-26T03:41:58.892" v="2535" actId="14100"/>
          <ac:spMkLst>
            <pc:docMk/>
            <pc:sldMk cId="2683450484" sldId="286"/>
            <ac:spMk id="2" creationId="{72608A0D-6C51-4D31-A9DF-65271C57CEF7}"/>
          </ac:spMkLst>
        </pc:spChg>
        <pc:spChg chg="add mod">
          <ac:chgData name="Dian Sa'adillah Maylawati" userId="5f7ec0ff095f2739" providerId="LiveId" clId="{FB09A2A9-2517-48F3-90C8-B896FC1AC660}" dt="2022-02-26T06:13:21.307" v="2594" actId="207"/>
          <ac:spMkLst>
            <pc:docMk/>
            <pc:sldMk cId="2683450484" sldId="286"/>
            <ac:spMk id="9" creationId="{6EAE0B30-CB35-43E4-A573-930C5895B30E}"/>
          </ac:spMkLst>
        </pc:spChg>
        <pc:spChg chg="add mod">
          <ac:chgData name="Dian Sa'adillah Maylawati" userId="5f7ec0ff095f2739" providerId="LiveId" clId="{FB09A2A9-2517-48F3-90C8-B896FC1AC660}" dt="2022-02-26T06:13:29.272" v="2597" actId="113"/>
          <ac:spMkLst>
            <pc:docMk/>
            <pc:sldMk cId="2683450484" sldId="286"/>
            <ac:spMk id="13" creationId="{B1C86CCB-DB14-4C6F-960A-E59A5D56567B}"/>
          </ac:spMkLst>
        </pc:spChg>
        <pc:spChg chg="add mod">
          <ac:chgData name="Dian Sa'adillah Maylawati" userId="5f7ec0ff095f2739" providerId="LiveId" clId="{FB09A2A9-2517-48F3-90C8-B896FC1AC660}" dt="2022-02-26T06:14:22.691" v="2604" actId="1076"/>
          <ac:spMkLst>
            <pc:docMk/>
            <pc:sldMk cId="2683450484" sldId="286"/>
            <ac:spMk id="15" creationId="{4697F2A5-3FE5-43AA-ACE0-F113202A7920}"/>
          </ac:spMkLst>
        </pc:spChg>
        <pc:spChg chg="add mod">
          <ac:chgData name="Dian Sa'adillah Maylawati" userId="5f7ec0ff095f2739" providerId="LiveId" clId="{FB09A2A9-2517-48F3-90C8-B896FC1AC660}" dt="2022-02-26T06:15:27.735" v="2610" actId="207"/>
          <ac:spMkLst>
            <pc:docMk/>
            <pc:sldMk cId="2683450484" sldId="286"/>
            <ac:spMk id="17" creationId="{1488C7FA-591E-4A59-8340-A85E984D8B89}"/>
          </ac:spMkLst>
        </pc:spChg>
        <pc:picChg chg="add mod">
          <ac:chgData name="Dian Sa'adillah Maylawati" userId="5f7ec0ff095f2739" providerId="LiveId" clId="{FB09A2A9-2517-48F3-90C8-B896FC1AC660}" dt="2022-02-26T06:11:19.861" v="2571" actId="1076"/>
          <ac:picMkLst>
            <pc:docMk/>
            <pc:sldMk cId="2683450484" sldId="286"/>
            <ac:picMk id="7" creationId="{1711CE36-6AB8-4957-87FF-09DDC8838CD5}"/>
          </ac:picMkLst>
        </pc:picChg>
        <pc:picChg chg="add mod">
          <ac:chgData name="Dian Sa'adillah Maylawati" userId="5f7ec0ff095f2739" providerId="LiveId" clId="{FB09A2A9-2517-48F3-90C8-B896FC1AC660}" dt="2022-02-26T06:12:57.013" v="2585" actId="1076"/>
          <ac:picMkLst>
            <pc:docMk/>
            <pc:sldMk cId="2683450484" sldId="286"/>
            <ac:picMk id="11" creationId="{6ECFE89E-4C25-46CA-B83C-4F69943EFC6B}"/>
          </ac:picMkLst>
        </pc:picChg>
      </pc:sldChg>
      <pc:sldChg chg="addSp modSp new mod">
        <pc:chgData name="Dian Sa'adillah Maylawati" userId="5f7ec0ff095f2739" providerId="LiveId" clId="{FB09A2A9-2517-48F3-90C8-B896FC1AC660}" dt="2022-02-26T03:40:31.614" v="2507" actId="1076"/>
        <pc:sldMkLst>
          <pc:docMk/>
          <pc:sldMk cId="431171509" sldId="287"/>
        </pc:sldMkLst>
        <pc:spChg chg="mod">
          <ac:chgData name="Dian Sa'adillah Maylawati" userId="5f7ec0ff095f2739" providerId="LiveId" clId="{FB09A2A9-2517-48F3-90C8-B896FC1AC660}" dt="2022-02-26T03:40:05.362" v="2498" actId="20577"/>
          <ac:spMkLst>
            <pc:docMk/>
            <pc:sldMk cId="431171509" sldId="287"/>
            <ac:spMk id="2" creationId="{03ECEE06-10B9-41C1-95F3-C54EB9CCBE39}"/>
          </ac:spMkLst>
        </pc:spChg>
        <pc:spChg chg="add mod">
          <ac:chgData name="Dian Sa'adillah Maylawati" userId="5f7ec0ff095f2739" providerId="LiveId" clId="{FB09A2A9-2517-48F3-90C8-B896FC1AC660}" dt="2022-02-26T03:40:31.614" v="2507" actId="1076"/>
          <ac:spMkLst>
            <pc:docMk/>
            <pc:sldMk cId="431171509" sldId="287"/>
            <ac:spMk id="8" creationId="{19415C38-1524-48C0-B732-740577936DB1}"/>
          </ac:spMkLst>
        </pc:spChg>
        <pc:picChg chg="add mod">
          <ac:chgData name="Dian Sa'adillah Maylawati" userId="5f7ec0ff095f2739" providerId="LiveId" clId="{FB09A2A9-2517-48F3-90C8-B896FC1AC660}" dt="2022-02-26T03:40:20.995" v="2505" actId="1076"/>
          <ac:picMkLst>
            <pc:docMk/>
            <pc:sldMk cId="431171509" sldId="287"/>
            <ac:picMk id="4098" creationId="{EDA2EE36-7A07-44D9-AB4D-190A2B18679A}"/>
          </ac:picMkLst>
        </pc:picChg>
      </pc:sldChg>
      <pc:sldChg chg="addSp modSp new mod">
        <pc:chgData name="Dian Sa'adillah Maylawati" userId="5f7ec0ff095f2739" providerId="LiveId" clId="{FB09A2A9-2517-48F3-90C8-B896FC1AC660}" dt="2022-02-26T06:48:04.302" v="3479" actId="1076"/>
        <pc:sldMkLst>
          <pc:docMk/>
          <pc:sldMk cId="1221815242" sldId="288"/>
        </pc:sldMkLst>
        <pc:spChg chg="mod">
          <ac:chgData name="Dian Sa'adillah Maylawati" userId="5f7ec0ff095f2739" providerId="LiveId" clId="{FB09A2A9-2517-48F3-90C8-B896FC1AC660}" dt="2022-02-26T06:41:50.073" v="3286" actId="20577"/>
          <ac:spMkLst>
            <pc:docMk/>
            <pc:sldMk cId="1221815242" sldId="288"/>
            <ac:spMk id="2" creationId="{80C0EEA1-11A6-42C3-8FCB-D447D4F7F0F0}"/>
          </ac:spMkLst>
        </pc:spChg>
        <pc:spChg chg="add mod">
          <ac:chgData name="Dian Sa'adillah Maylawati" userId="5f7ec0ff095f2739" providerId="LiveId" clId="{FB09A2A9-2517-48F3-90C8-B896FC1AC660}" dt="2022-02-26T06:47:41.588" v="3475" actId="1076"/>
          <ac:spMkLst>
            <pc:docMk/>
            <pc:sldMk cId="1221815242" sldId="288"/>
            <ac:spMk id="6" creationId="{7CEA555F-B925-4E0F-8D51-08097A6B3E5F}"/>
          </ac:spMkLst>
        </pc:spChg>
        <pc:picChg chg="add mod">
          <ac:chgData name="Dian Sa'adillah Maylawati" userId="5f7ec0ff095f2739" providerId="LiveId" clId="{FB09A2A9-2517-48F3-90C8-B896FC1AC660}" dt="2022-02-26T06:48:04.302" v="3479" actId="1076"/>
          <ac:picMkLst>
            <pc:docMk/>
            <pc:sldMk cId="1221815242" sldId="288"/>
            <ac:picMk id="7170" creationId="{D2BD194B-D67E-4B23-B473-8EEAEBF44CF6}"/>
          </ac:picMkLst>
        </pc:picChg>
      </pc:sldChg>
      <pc:sldChg chg="addSp modSp new mod ord">
        <pc:chgData name="Dian Sa'adillah Maylawati" userId="5f7ec0ff095f2739" providerId="LiveId" clId="{FB09A2A9-2517-48F3-90C8-B896FC1AC660}" dt="2022-02-26T06:41:18.837" v="3263" actId="20577"/>
        <pc:sldMkLst>
          <pc:docMk/>
          <pc:sldMk cId="3182991160" sldId="289"/>
        </pc:sldMkLst>
        <pc:spChg chg="mod">
          <ac:chgData name="Dian Sa'adillah Maylawati" userId="5f7ec0ff095f2739" providerId="LiveId" clId="{FB09A2A9-2517-48F3-90C8-B896FC1AC660}" dt="2022-02-26T06:35:59.446" v="2703" actId="20577"/>
          <ac:spMkLst>
            <pc:docMk/>
            <pc:sldMk cId="3182991160" sldId="289"/>
            <ac:spMk id="2" creationId="{952089FF-5336-465F-95FA-043657439813}"/>
          </ac:spMkLst>
        </pc:spChg>
        <pc:graphicFrameChg chg="add mod modGraphic">
          <ac:chgData name="Dian Sa'adillah Maylawati" userId="5f7ec0ff095f2739" providerId="LiveId" clId="{FB09A2A9-2517-48F3-90C8-B896FC1AC660}" dt="2022-02-26T06:41:18.837" v="3263" actId="20577"/>
          <ac:graphicFrameMkLst>
            <pc:docMk/>
            <pc:sldMk cId="3182991160" sldId="289"/>
            <ac:graphicFrameMk id="6" creationId="{B2843B1E-CCFE-413C-9307-AD2609EEBB6E}"/>
          </ac:graphicFrameMkLst>
        </pc:graphicFrameChg>
      </pc:sldChg>
      <pc:sldChg chg="addSp delSp modSp add mod">
        <pc:chgData name="Dian Sa'adillah Maylawati" userId="5f7ec0ff095f2739" providerId="LiveId" clId="{FB09A2A9-2517-48F3-90C8-B896FC1AC660}" dt="2022-02-26T06:35:48.944" v="2702" actId="1076"/>
        <pc:sldMkLst>
          <pc:docMk/>
          <pc:sldMk cId="1989445096" sldId="290"/>
        </pc:sldMkLst>
        <pc:spChg chg="add del">
          <ac:chgData name="Dian Sa'adillah Maylawati" userId="5f7ec0ff095f2739" providerId="LiveId" clId="{FB09A2A9-2517-48F3-90C8-B896FC1AC660}" dt="2022-02-26T06:35:02.217" v="2681" actId="478"/>
          <ac:spMkLst>
            <pc:docMk/>
            <pc:sldMk cId="1989445096" sldId="290"/>
            <ac:spMk id="4" creationId="{20E8E5BF-E5D0-4035-8612-8DC6BA1C0032}"/>
          </ac:spMkLst>
        </pc:spChg>
        <pc:spChg chg="add del">
          <ac:chgData name="Dian Sa'adillah Maylawati" userId="5f7ec0ff095f2739" providerId="LiveId" clId="{FB09A2A9-2517-48F3-90C8-B896FC1AC660}" dt="2022-02-26T06:15:59.478" v="2616" actId="478"/>
          <ac:spMkLst>
            <pc:docMk/>
            <pc:sldMk cId="1989445096" sldId="290"/>
            <ac:spMk id="5" creationId="{2C1AA551-49A9-44C3-B258-EBA4E4997474}"/>
          </ac:spMkLst>
        </pc:spChg>
        <pc:spChg chg="add del">
          <ac:chgData name="Dian Sa'adillah Maylawati" userId="5f7ec0ff095f2739" providerId="LiveId" clId="{FB09A2A9-2517-48F3-90C8-B896FC1AC660}" dt="2022-02-26T06:16:09.916" v="2617" actId="478"/>
          <ac:spMkLst>
            <pc:docMk/>
            <pc:sldMk cId="1989445096" sldId="290"/>
            <ac:spMk id="9" creationId="{6EAE0B30-CB35-43E4-A573-930C5895B30E}"/>
          </ac:spMkLst>
        </pc:spChg>
        <pc:spChg chg="del">
          <ac:chgData name="Dian Sa'adillah Maylawati" userId="5f7ec0ff095f2739" providerId="LiveId" clId="{FB09A2A9-2517-48F3-90C8-B896FC1AC660}" dt="2022-02-26T06:16:09.916" v="2617" actId="478"/>
          <ac:spMkLst>
            <pc:docMk/>
            <pc:sldMk cId="1989445096" sldId="290"/>
            <ac:spMk id="13" creationId="{B1C86CCB-DB14-4C6F-960A-E59A5D56567B}"/>
          </ac:spMkLst>
        </pc:spChg>
        <pc:spChg chg="del">
          <ac:chgData name="Dian Sa'adillah Maylawati" userId="5f7ec0ff095f2739" providerId="LiveId" clId="{FB09A2A9-2517-48F3-90C8-B896FC1AC660}" dt="2022-02-26T06:16:09.916" v="2617" actId="478"/>
          <ac:spMkLst>
            <pc:docMk/>
            <pc:sldMk cId="1989445096" sldId="290"/>
            <ac:spMk id="15" creationId="{4697F2A5-3FE5-43AA-ACE0-F113202A7920}"/>
          </ac:spMkLst>
        </pc:spChg>
        <pc:spChg chg="del mod">
          <ac:chgData name="Dian Sa'adillah Maylawati" userId="5f7ec0ff095f2739" providerId="LiveId" clId="{FB09A2A9-2517-48F3-90C8-B896FC1AC660}" dt="2022-02-26T06:16:09.916" v="2617" actId="478"/>
          <ac:spMkLst>
            <pc:docMk/>
            <pc:sldMk cId="1989445096" sldId="290"/>
            <ac:spMk id="17" creationId="{1488C7FA-591E-4A59-8340-A85E984D8B89}"/>
          </ac:spMkLst>
        </pc:spChg>
        <pc:picChg chg="del">
          <ac:chgData name="Dian Sa'adillah Maylawati" userId="5f7ec0ff095f2739" providerId="LiveId" clId="{FB09A2A9-2517-48F3-90C8-B896FC1AC660}" dt="2022-02-26T06:15:55.919" v="2614" actId="478"/>
          <ac:picMkLst>
            <pc:docMk/>
            <pc:sldMk cId="1989445096" sldId="290"/>
            <ac:picMk id="7" creationId="{1711CE36-6AB8-4957-87FF-09DDC8838CD5}"/>
          </ac:picMkLst>
        </pc:picChg>
        <pc:picChg chg="add mod">
          <ac:chgData name="Dian Sa'adillah Maylawati" userId="5f7ec0ff095f2739" providerId="LiveId" clId="{FB09A2A9-2517-48F3-90C8-B896FC1AC660}" dt="2022-02-26T06:35:43.050" v="2701" actId="1037"/>
          <ac:picMkLst>
            <pc:docMk/>
            <pc:sldMk cId="1989445096" sldId="290"/>
            <ac:picMk id="8" creationId="{A92C3698-7C24-49B5-91AC-B05AA15CC15B}"/>
          </ac:picMkLst>
        </pc:picChg>
        <pc:picChg chg="add del">
          <ac:chgData name="Dian Sa'adillah Maylawati" userId="5f7ec0ff095f2739" providerId="LiveId" clId="{FB09A2A9-2517-48F3-90C8-B896FC1AC660}" dt="2022-02-26T06:16:09.916" v="2617" actId="478"/>
          <ac:picMkLst>
            <pc:docMk/>
            <pc:sldMk cId="1989445096" sldId="290"/>
            <ac:picMk id="11" creationId="{6ECFE89E-4C25-46CA-B83C-4F69943EFC6B}"/>
          </ac:picMkLst>
        </pc:picChg>
        <pc:picChg chg="add mod ord">
          <ac:chgData name="Dian Sa'adillah Maylawati" userId="5f7ec0ff095f2739" providerId="LiveId" clId="{FB09A2A9-2517-48F3-90C8-B896FC1AC660}" dt="2022-02-26T06:35:15.970" v="2685" actId="14100"/>
          <ac:picMkLst>
            <pc:docMk/>
            <pc:sldMk cId="1989445096" sldId="290"/>
            <ac:picMk id="12" creationId="{0A213528-8A3A-400D-9BF1-194E52CAD7F7}"/>
          </ac:picMkLst>
        </pc:picChg>
        <pc:picChg chg="add mod">
          <ac:chgData name="Dian Sa'adillah Maylawati" userId="5f7ec0ff095f2739" providerId="LiveId" clId="{FB09A2A9-2517-48F3-90C8-B896FC1AC660}" dt="2022-02-26T06:35:18.229" v="2690" actId="1037"/>
          <ac:picMkLst>
            <pc:docMk/>
            <pc:sldMk cId="1989445096" sldId="290"/>
            <ac:picMk id="16" creationId="{42CEBD04-803C-452C-84A4-563D5B8088EC}"/>
          </ac:picMkLst>
        </pc:picChg>
        <pc:picChg chg="add mod">
          <ac:chgData name="Dian Sa'adillah Maylawati" userId="5f7ec0ff095f2739" providerId="LiveId" clId="{FB09A2A9-2517-48F3-90C8-B896FC1AC660}" dt="2022-02-26T06:28:09.189" v="2637" actId="1076"/>
          <ac:picMkLst>
            <pc:docMk/>
            <pc:sldMk cId="1989445096" sldId="290"/>
            <ac:picMk id="6146" creationId="{51388336-6E69-4F79-9D0E-72A0F254F625}"/>
          </ac:picMkLst>
        </pc:picChg>
        <pc:picChg chg="add mod">
          <ac:chgData name="Dian Sa'adillah Maylawati" userId="5f7ec0ff095f2739" providerId="LiveId" clId="{FB09A2A9-2517-48F3-90C8-B896FC1AC660}" dt="2022-02-26T06:35:48.944" v="2702" actId="1076"/>
          <ac:picMkLst>
            <pc:docMk/>
            <pc:sldMk cId="1989445096" sldId="290"/>
            <ac:picMk id="6148" creationId="{EAF01CA4-9F26-4D72-A298-E841534500C8}"/>
          </ac:picMkLst>
        </pc:picChg>
      </pc:sldChg>
    </pc:docChg>
  </pc:docChgLst>
  <pc:docChgLst>
    <pc:chgData name="Dian Sa'adillah Maylawati" userId="5f7ec0ff095f2739" providerId="LiveId" clId="{61E9A244-27ED-4200-B938-7C4D7677BCB6}"/>
    <pc:docChg chg="undo custSel addSld delSld modSld sldOrd modMainMaster">
      <pc:chgData name="Dian Sa'adillah Maylawati" userId="5f7ec0ff095f2739" providerId="LiveId" clId="{61E9A244-27ED-4200-B938-7C4D7677BCB6}" dt="2022-02-16T06:07:46.568" v="1764" actId="1076"/>
      <pc:docMkLst>
        <pc:docMk/>
      </pc:docMkLst>
      <pc:sldChg chg="addSp delSp modSp mod setBg">
        <pc:chgData name="Dian Sa'adillah Maylawati" userId="5f7ec0ff095f2739" providerId="LiveId" clId="{61E9A244-27ED-4200-B938-7C4D7677BCB6}" dt="2022-02-15T13:22:21.762" v="295" actId="14100"/>
        <pc:sldMkLst>
          <pc:docMk/>
          <pc:sldMk cId="0" sldId="256"/>
        </pc:sldMkLst>
        <pc:spChg chg="del mod">
          <ac:chgData name="Dian Sa'adillah Maylawati" userId="5f7ec0ff095f2739" providerId="LiveId" clId="{61E9A244-27ED-4200-B938-7C4D7677BCB6}" dt="2022-02-15T10:00:32.327" v="220" actId="478"/>
          <ac:spMkLst>
            <pc:docMk/>
            <pc:sldMk cId="0" sldId="256"/>
            <ac:spMk id="84" creationId="{00000000-0000-0000-0000-000000000000}"/>
          </ac:spMkLst>
        </pc:spChg>
        <pc:spChg chg="del">
          <ac:chgData name="Dian Sa'adillah Maylawati" userId="5f7ec0ff095f2739" providerId="LiveId" clId="{61E9A244-27ED-4200-B938-7C4D7677BCB6}" dt="2022-02-15T10:00:27.500" v="218" actId="478"/>
          <ac:spMkLst>
            <pc:docMk/>
            <pc:sldMk cId="0" sldId="256"/>
            <ac:spMk id="85" creationId="{00000000-0000-0000-0000-000000000000}"/>
          </ac:spMkLst>
        </pc:spChg>
        <pc:spChg chg="del">
          <ac:chgData name="Dian Sa'adillah Maylawati" userId="5f7ec0ff095f2739" providerId="LiveId" clId="{61E9A244-27ED-4200-B938-7C4D7677BCB6}" dt="2022-02-15T10:00:29.830" v="219" actId="478"/>
          <ac:spMkLst>
            <pc:docMk/>
            <pc:sldMk cId="0" sldId="256"/>
            <ac:spMk id="86" creationId="{00000000-0000-0000-0000-000000000000}"/>
          </ac:spMkLst>
        </pc:spChg>
        <pc:spChg chg="mod">
          <ac:chgData name="Dian Sa'adillah Maylawati" userId="5f7ec0ff095f2739" providerId="LiveId" clId="{61E9A244-27ED-4200-B938-7C4D7677BCB6}" dt="2022-02-15T13:21:52.899" v="290" actId="107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Dian Sa'adillah Maylawati" userId="5f7ec0ff095f2739" providerId="LiveId" clId="{61E9A244-27ED-4200-B938-7C4D7677BCB6}" dt="2022-02-15T13:22:05.269" v="294" actId="107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Dian Sa'adillah Maylawati" userId="5f7ec0ff095f2739" providerId="LiveId" clId="{61E9A244-27ED-4200-B938-7C4D7677BCB6}" dt="2022-02-15T13:22:00.503" v="293" actId="107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Dian Sa'adillah Maylawati" userId="5f7ec0ff095f2739" providerId="LiveId" clId="{61E9A244-27ED-4200-B938-7C4D7677BCB6}" dt="2022-02-15T13:21:42.842" v="287" actId="1076"/>
          <ac:spMkLst>
            <pc:docMk/>
            <pc:sldMk cId="0" sldId="256"/>
            <ac:spMk id="92" creationId="{00000000-0000-0000-0000-000000000000}"/>
          </ac:spMkLst>
        </pc:spChg>
        <pc:picChg chg="add del mod">
          <ac:chgData name="Dian Sa'adillah Maylawati" userId="5f7ec0ff095f2739" providerId="LiveId" clId="{61E9A244-27ED-4200-B938-7C4D7677BCB6}" dt="2022-02-15T09:55:42.494" v="199" actId="478"/>
          <ac:picMkLst>
            <pc:docMk/>
            <pc:sldMk cId="0" sldId="256"/>
            <ac:picMk id="3" creationId="{05FB8DCB-00EA-4AE3-A98E-1105C4ACDE98}"/>
          </ac:picMkLst>
        </pc:picChg>
        <pc:picChg chg="del">
          <ac:chgData name="Dian Sa'adillah Maylawati" userId="5f7ec0ff095f2739" providerId="LiveId" clId="{61E9A244-27ED-4200-B938-7C4D7677BCB6}" dt="2022-02-15T09:55:44.090" v="200" actId="478"/>
          <ac:picMkLst>
            <pc:docMk/>
            <pc:sldMk cId="0" sldId="256"/>
            <ac:picMk id="87" creationId="{00000000-0000-0000-0000-000000000000}"/>
          </ac:picMkLst>
        </pc:picChg>
        <pc:picChg chg="del">
          <ac:chgData name="Dian Sa'adillah Maylawati" userId="5f7ec0ff095f2739" providerId="LiveId" clId="{61E9A244-27ED-4200-B938-7C4D7677BCB6}" dt="2022-02-15T09:51:52.406" v="167" actId="478"/>
          <ac:picMkLst>
            <pc:docMk/>
            <pc:sldMk cId="0" sldId="256"/>
            <ac:picMk id="88" creationId="{00000000-0000-0000-0000-000000000000}"/>
          </ac:picMkLst>
        </pc:picChg>
        <pc:picChg chg="add del mod">
          <ac:chgData name="Dian Sa'adillah Maylawati" userId="5f7ec0ff095f2739" providerId="LiveId" clId="{61E9A244-27ED-4200-B938-7C4D7677BCB6}" dt="2022-02-15T09:59:38.167" v="216" actId="478"/>
          <ac:picMkLst>
            <pc:docMk/>
            <pc:sldMk cId="0" sldId="256"/>
            <ac:picMk id="1026" creationId="{32862B3B-89EB-4688-BE49-DEAB47773884}"/>
          </ac:picMkLst>
        </pc:picChg>
        <pc:picChg chg="add del mod">
          <ac:chgData name="Dian Sa'adillah Maylawati" userId="5f7ec0ff095f2739" providerId="LiveId" clId="{61E9A244-27ED-4200-B938-7C4D7677BCB6}" dt="2022-02-15T10:02:18.771" v="226" actId="478"/>
          <ac:picMkLst>
            <pc:docMk/>
            <pc:sldMk cId="0" sldId="256"/>
            <ac:picMk id="1028" creationId="{7D606EE2-0BFC-4568-81AC-37B0091EBF85}"/>
          </ac:picMkLst>
        </pc:picChg>
        <pc:picChg chg="add mod">
          <ac:chgData name="Dian Sa'adillah Maylawati" userId="5f7ec0ff095f2739" providerId="LiveId" clId="{61E9A244-27ED-4200-B938-7C4D7677BCB6}" dt="2022-02-15T13:22:21.762" v="295" actId="14100"/>
          <ac:picMkLst>
            <pc:docMk/>
            <pc:sldMk cId="0" sldId="256"/>
            <ac:picMk id="1030" creationId="{81FFC725-5FAA-4910-8081-91F577262860}"/>
          </ac:picMkLst>
        </pc:picChg>
      </pc:sldChg>
      <pc:sldChg chg="delSp del mod setBg modNotes">
        <pc:chgData name="Dian Sa'adillah Maylawati" userId="5f7ec0ff095f2739" providerId="LiveId" clId="{61E9A244-27ED-4200-B938-7C4D7677BCB6}" dt="2022-02-16T06:01:31.464" v="1744" actId="47"/>
        <pc:sldMkLst>
          <pc:docMk/>
          <pc:sldMk cId="0" sldId="257"/>
        </pc:sldMkLst>
        <pc:spChg chg="del">
          <ac:chgData name="Dian Sa'adillah Maylawati" userId="5f7ec0ff095f2739" providerId="LiveId" clId="{61E9A244-27ED-4200-B938-7C4D7677BCB6}" dt="2022-02-15T13:42:16.995" v="407" actId="478"/>
          <ac:spMkLst>
            <pc:docMk/>
            <pc:sldMk cId="0" sldId="257"/>
            <ac:spMk id="100" creationId="{00000000-0000-0000-0000-000000000000}"/>
          </ac:spMkLst>
        </pc:spChg>
        <pc:spChg chg="del">
          <ac:chgData name="Dian Sa'adillah Maylawati" userId="5f7ec0ff095f2739" providerId="LiveId" clId="{61E9A244-27ED-4200-B938-7C4D7677BCB6}" dt="2022-02-15T13:42:22.778" v="408" actId="478"/>
          <ac:spMkLst>
            <pc:docMk/>
            <pc:sldMk cId="0" sldId="257"/>
            <ac:spMk id="101" creationId="{00000000-0000-0000-0000-000000000000}"/>
          </ac:spMkLst>
        </pc:spChg>
      </pc:sldChg>
      <pc:sldChg chg="del setBg modNotes">
        <pc:chgData name="Dian Sa'adillah Maylawati" userId="5f7ec0ff095f2739" providerId="LiveId" clId="{61E9A244-27ED-4200-B938-7C4D7677BCB6}" dt="2022-02-16T02:52:58.435" v="798" actId="47"/>
        <pc:sldMkLst>
          <pc:docMk/>
          <pc:sldMk cId="0" sldId="258"/>
        </pc:sldMkLst>
      </pc:sldChg>
      <pc:sldChg chg="del setBg modNotes">
        <pc:chgData name="Dian Sa'adillah Maylawati" userId="5f7ec0ff095f2739" providerId="LiveId" clId="{61E9A244-27ED-4200-B938-7C4D7677BCB6}" dt="2022-02-16T06:01:35.658" v="1745" actId="47"/>
        <pc:sldMkLst>
          <pc:docMk/>
          <pc:sldMk cId="0" sldId="259"/>
        </pc:sldMkLst>
      </pc:sldChg>
      <pc:sldChg chg="del setBg modNotes">
        <pc:chgData name="Dian Sa'adillah Maylawati" userId="5f7ec0ff095f2739" providerId="LiveId" clId="{61E9A244-27ED-4200-B938-7C4D7677BCB6}" dt="2022-02-15T14:12:29.091" v="650" actId="47"/>
        <pc:sldMkLst>
          <pc:docMk/>
          <pc:sldMk cId="0" sldId="260"/>
        </pc:sldMkLst>
      </pc:sldChg>
      <pc:sldChg chg="del setBg modNotes">
        <pc:chgData name="Dian Sa'adillah Maylawati" userId="5f7ec0ff095f2739" providerId="LiveId" clId="{61E9A244-27ED-4200-B938-7C4D7677BCB6}" dt="2022-02-15T14:12:09.445" v="638" actId="47"/>
        <pc:sldMkLst>
          <pc:docMk/>
          <pc:sldMk cId="0" sldId="261"/>
        </pc:sldMkLst>
      </pc:sldChg>
      <pc:sldChg chg="del setBg modNotes">
        <pc:chgData name="Dian Sa'adillah Maylawati" userId="5f7ec0ff095f2739" providerId="LiveId" clId="{61E9A244-27ED-4200-B938-7C4D7677BCB6}" dt="2022-02-15T14:12:10.976" v="639" actId="47"/>
        <pc:sldMkLst>
          <pc:docMk/>
          <pc:sldMk cId="0" sldId="262"/>
        </pc:sldMkLst>
      </pc:sldChg>
      <pc:sldChg chg="modSp new del mod ord">
        <pc:chgData name="Dian Sa'adillah Maylawati" userId="5f7ec0ff095f2739" providerId="LiveId" clId="{61E9A244-27ED-4200-B938-7C4D7677BCB6}" dt="2022-02-15T14:10:19.706" v="533" actId="47"/>
        <pc:sldMkLst>
          <pc:docMk/>
          <pc:sldMk cId="1309114565" sldId="263"/>
        </pc:sldMkLst>
        <pc:spChg chg="mod">
          <ac:chgData name="Dian Sa'adillah Maylawati" userId="5f7ec0ff095f2739" providerId="LiveId" clId="{61E9A244-27ED-4200-B938-7C4D7677BCB6}" dt="2022-02-15T13:43:33.907" v="431" actId="20577"/>
          <ac:spMkLst>
            <pc:docMk/>
            <pc:sldMk cId="1309114565" sldId="263"/>
            <ac:spMk id="2" creationId="{F14D93CE-2709-4DA4-B685-ACDE5B2138A9}"/>
          </ac:spMkLst>
        </pc:spChg>
      </pc:sldChg>
      <pc:sldChg chg="new del">
        <pc:chgData name="Dian Sa'adillah Maylawati" userId="5f7ec0ff095f2739" providerId="LiveId" clId="{61E9A244-27ED-4200-B938-7C4D7677BCB6}" dt="2022-02-15T13:24:22.186" v="328" actId="47"/>
        <pc:sldMkLst>
          <pc:docMk/>
          <pc:sldMk cId="2243626036" sldId="264"/>
        </pc:sldMkLst>
      </pc:sldChg>
      <pc:sldChg chg="new del">
        <pc:chgData name="Dian Sa'adillah Maylawati" userId="5f7ec0ff095f2739" providerId="LiveId" clId="{61E9A244-27ED-4200-B938-7C4D7677BCB6}" dt="2022-02-15T13:42:55.698" v="410" actId="680"/>
        <pc:sldMkLst>
          <pc:docMk/>
          <pc:sldMk cId="3929919685" sldId="264"/>
        </pc:sldMkLst>
      </pc:sldChg>
      <pc:sldChg chg="addSp modSp new mod">
        <pc:chgData name="Dian Sa'adillah Maylawati" userId="5f7ec0ff095f2739" providerId="LiveId" clId="{61E9A244-27ED-4200-B938-7C4D7677BCB6}" dt="2022-02-16T05:59:11.175" v="1690" actId="14100"/>
        <pc:sldMkLst>
          <pc:docMk/>
          <pc:sldMk cId="4261055662" sldId="264"/>
        </pc:sldMkLst>
        <pc:spChg chg="mod">
          <ac:chgData name="Dian Sa'adillah Maylawati" userId="5f7ec0ff095f2739" providerId="LiveId" clId="{61E9A244-27ED-4200-B938-7C4D7677BCB6}" dt="2022-02-15T13:48:57.563" v="532" actId="20577"/>
          <ac:spMkLst>
            <pc:docMk/>
            <pc:sldMk cId="4261055662" sldId="264"/>
            <ac:spMk id="2" creationId="{92BB18BB-CC41-484B-8FBC-B88E0C87635A}"/>
          </ac:spMkLst>
        </pc:spChg>
        <pc:graphicFrameChg chg="add mod modGraphic">
          <ac:chgData name="Dian Sa'adillah Maylawati" userId="5f7ec0ff095f2739" providerId="LiveId" clId="{61E9A244-27ED-4200-B938-7C4D7677BCB6}" dt="2022-02-16T04:26:07.868" v="1467" actId="14100"/>
          <ac:graphicFrameMkLst>
            <pc:docMk/>
            <pc:sldMk cId="4261055662" sldId="264"/>
            <ac:graphicFrameMk id="6" creationId="{9044EE4E-F2E5-4804-B065-28BF43B44CCD}"/>
          </ac:graphicFrameMkLst>
        </pc:graphicFrameChg>
        <pc:graphicFrameChg chg="add mod">
          <ac:chgData name="Dian Sa'adillah Maylawati" userId="5f7ec0ff095f2739" providerId="LiveId" clId="{61E9A244-27ED-4200-B938-7C4D7677BCB6}" dt="2022-02-16T05:59:11.175" v="1690" actId="14100"/>
          <ac:graphicFrameMkLst>
            <pc:docMk/>
            <pc:sldMk cId="4261055662" sldId="264"/>
            <ac:graphicFrameMk id="7" creationId="{75164280-A0E7-4BB4-851A-992674657F67}"/>
          </ac:graphicFrameMkLst>
        </pc:graphicFrameChg>
      </pc:sldChg>
      <pc:sldChg chg="addSp delSp modSp new mod">
        <pc:chgData name="Dian Sa'adillah Maylawati" userId="5f7ec0ff095f2739" providerId="LiveId" clId="{61E9A244-27ED-4200-B938-7C4D7677BCB6}" dt="2022-02-16T02:52:49.972" v="797" actId="14100"/>
        <pc:sldMkLst>
          <pc:docMk/>
          <pc:sldMk cId="2224629289" sldId="265"/>
        </pc:sldMkLst>
        <pc:spChg chg="mod">
          <ac:chgData name="Dian Sa'adillah Maylawati" userId="5f7ec0ff095f2739" providerId="LiveId" clId="{61E9A244-27ED-4200-B938-7C4D7677BCB6}" dt="2022-02-15T14:10:41.474" v="553" actId="20577"/>
          <ac:spMkLst>
            <pc:docMk/>
            <pc:sldMk cId="2224629289" sldId="265"/>
            <ac:spMk id="2" creationId="{B53C1371-2203-4A03-99F7-FF8D9D0578B5}"/>
          </ac:spMkLst>
        </pc:spChg>
        <pc:spChg chg="add del mod">
          <ac:chgData name="Dian Sa'adillah Maylawati" userId="5f7ec0ff095f2739" providerId="LiveId" clId="{61E9A244-27ED-4200-B938-7C4D7677BCB6}" dt="2022-02-16T02:28:05.771" v="652" actId="478"/>
          <ac:spMkLst>
            <pc:docMk/>
            <pc:sldMk cId="2224629289" sldId="265"/>
            <ac:spMk id="6" creationId="{84E74DDE-70AB-4B61-BAE6-A63B415AE842}"/>
          </ac:spMkLst>
        </pc:spChg>
        <pc:spChg chg="add del mod">
          <ac:chgData name="Dian Sa'adillah Maylawati" userId="5f7ec0ff095f2739" providerId="LiveId" clId="{61E9A244-27ED-4200-B938-7C4D7677BCB6}" dt="2022-02-16T02:28:05.771" v="652" actId="478"/>
          <ac:spMkLst>
            <pc:docMk/>
            <pc:sldMk cId="2224629289" sldId="265"/>
            <ac:spMk id="7" creationId="{3D38BD54-8B19-49A4-9F4D-7A0CEB6D3E76}"/>
          </ac:spMkLst>
        </pc:spChg>
        <pc:spChg chg="add del mod">
          <ac:chgData name="Dian Sa'adillah Maylawati" userId="5f7ec0ff095f2739" providerId="LiveId" clId="{61E9A244-27ED-4200-B938-7C4D7677BCB6}" dt="2022-02-16T02:28:05.771" v="652" actId="478"/>
          <ac:spMkLst>
            <pc:docMk/>
            <pc:sldMk cId="2224629289" sldId="265"/>
            <ac:spMk id="8" creationId="{050AC9B7-085D-4047-9BDA-FF1325382847}"/>
          </ac:spMkLst>
        </pc:spChg>
        <pc:spChg chg="add del mod">
          <ac:chgData name="Dian Sa'adillah Maylawati" userId="5f7ec0ff095f2739" providerId="LiveId" clId="{61E9A244-27ED-4200-B938-7C4D7677BCB6}" dt="2022-02-16T02:28:05.771" v="652" actId="478"/>
          <ac:spMkLst>
            <pc:docMk/>
            <pc:sldMk cId="2224629289" sldId="265"/>
            <ac:spMk id="9" creationId="{559CBF6F-4C0B-4BAF-AF19-EAE04CE6D75C}"/>
          </ac:spMkLst>
        </pc:spChg>
        <pc:spChg chg="add del mod">
          <ac:chgData name="Dian Sa'adillah Maylawati" userId="5f7ec0ff095f2739" providerId="LiveId" clId="{61E9A244-27ED-4200-B938-7C4D7677BCB6}" dt="2022-02-16T02:28:05.771" v="652" actId="478"/>
          <ac:spMkLst>
            <pc:docMk/>
            <pc:sldMk cId="2224629289" sldId="265"/>
            <ac:spMk id="13" creationId="{C9EAE90F-341B-40A3-9FAB-E21A3BC35950}"/>
          </ac:spMkLst>
        </pc:spChg>
        <pc:spChg chg="add del mod">
          <ac:chgData name="Dian Sa'adillah Maylawati" userId="5f7ec0ff095f2739" providerId="LiveId" clId="{61E9A244-27ED-4200-B938-7C4D7677BCB6}" dt="2022-02-16T02:28:05.771" v="652" actId="478"/>
          <ac:spMkLst>
            <pc:docMk/>
            <pc:sldMk cId="2224629289" sldId="265"/>
            <ac:spMk id="14" creationId="{2418078D-2C32-4B6A-A005-F48ACE47453F}"/>
          </ac:spMkLst>
        </pc:spChg>
        <pc:spChg chg="add del mod">
          <ac:chgData name="Dian Sa'adillah Maylawati" userId="5f7ec0ff095f2739" providerId="LiveId" clId="{61E9A244-27ED-4200-B938-7C4D7677BCB6}" dt="2022-02-16T02:28:05.771" v="652" actId="478"/>
          <ac:spMkLst>
            <pc:docMk/>
            <pc:sldMk cId="2224629289" sldId="265"/>
            <ac:spMk id="15" creationId="{B899832D-4D1D-4D63-9101-3B10E4B2C50B}"/>
          </ac:spMkLst>
        </pc:spChg>
        <pc:spChg chg="add del mod">
          <ac:chgData name="Dian Sa'adillah Maylawati" userId="5f7ec0ff095f2739" providerId="LiveId" clId="{61E9A244-27ED-4200-B938-7C4D7677BCB6}" dt="2022-02-16T02:28:05.771" v="652" actId="478"/>
          <ac:spMkLst>
            <pc:docMk/>
            <pc:sldMk cId="2224629289" sldId="265"/>
            <ac:spMk id="16" creationId="{2FEBBCE8-DE4D-491F-BBE8-2162427CDF0E}"/>
          </ac:spMkLst>
        </pc:spChg>
        <pc:spChg chg="mod">
          <ac:chgData name="Dian Sa'adillah Maylawati" userId="5f7ec0ff095f2739" providerId="LiveId" clId="{61E9A244-27ED-4200-B938-7C4D7677BCB6}" dt="2022-02-16T02:44:08.843" v="753" actId="18245"/>
          <ac:spMkLst>
            <pc:docMk/>
            <pc:sldMk cId="2224629289" sldId="265"/>
            <ac:spMk id="23" creationId="{7D65B314-72A5-41B5-BC78-BD4B46ABB98E}"/>
          </ac:spMkLst>
        </pc:spChg>
        <pc:spChg chg="mod">
          <ac:chgData name="Dian Sa'adillah Maylawati" userId="5f7ec0ff095f2739" providerId="LiveId" clId="{61E9A244-27ED-4200-B938-7C4D7677BCB6}" dt="2022-02-16T02:44:08.843" v="753" actId="18245"/>
          <ac:spMkLst>
            <pc:docMk/>
            <pc:sldMk cId="2224629289" sldId="265"/>
            <ac:spMk id="24" creationId="{784D1A1E-E7E3-4829-B95C-3BC6C15501AE}"/>
          </ac:spMkLst>
        </pc:spChg>
        <pc:spChg chg="mod">
          <ac:chgData name="Dian Sa'adillah Maylawati" userId="5f7ec0ff095f2739" providerId="LiveId" clId="{61E9A244-27ED-4200-B938-7C4D7677BCB6}" dt="2022-02-16T02:44:08.843" v="753" actId="18245"/>
          <ac:spMkLst>
            <pc:docMk/>
            <pc:sldMk cId="2224629289" sldId="265"/>
            <ac:spMk id="25" creationId="{EB0AF9B1-901C-47CA-8095-3C4544C6B9B1}"/>
          </ac:spMkLst>
        </pc:spChg>
        <pc:spChg chg="mod">
          <ac:chgData name="Dian Sa'adillah Maylawati" userId="5f7ec0ff095f2739" providerId="LiveId" clId="{61E9A244-27ED-4200-B938-7C4D7677BCB6}" dt="2022-02-16T02:43:33.537" v="748" actId="18245"/>
          <ac:spMkLst>
            <pc:docMk/>
            <pc:sldMk cId="2224629289" sldId="265"/>
            <ac:spMk id="26" creationId="{9BE2F17D-048A-4E3C-8C98-463AA70E671A}"/>
          </ac:spMkLst>
        </pc:spChg>
        <pc:spChg chg="mod">
          <ac:chgData name="Dian Sa'adillah Maylawati" userId="5f7ec0ff095f2739" providerId="LiveId" clId="{61E9A244-27ED-4200-B938-7C4D7677BCB6}" dt="2022-02-16T02:44:07.906" v="752" actId="18245"/>
          <ac:spMkLst>
            <pc:docMk/>
            <pc:sldMk cId="2224629289" sldId="265"/>
            <ac:spMk id="28" creationId="{15A71A65-49B9-4DD3-9681-E8B539C84AAF}"/>
          </ac:spMkLst>
        </pc:spChg>
        <pc:spChg chg="mod">
          <ac:chgData name="Dian Sa'adillah Maylawati" userId="5f7ec0ff095f2739" providerId="LiveId" clId="{61E9A244-27ED-4200-B938-7C4D7677BCB6}" dt="2022-02-16T02:44:07.906" v="752" actId="18245"/>
          <ac:spMkLst>
            <pc:docMk/>
            <pc:sldMk cId="2224629289" sldId="265"/>
            <ac:spMk id="29" creationId="{C6B6E5ED-08F8-4813-A64F-E4883C303EBB}"/>
          </ac:spMkLst>
        </pc:spChg>
        <pc:spChg chg="mod">
          <ac:chgData name="Dian Sa'adillah Maylawati" userId="5f7ec0ff095f2739" providerId="LiveId" clId="{61E9A244-27ED-4200-B938-7C4D7677BCB6}" dt="2022-02-16T02:44:07.906" v="752" actId="18245"/>
          <ac:spMkLst>
            <pc:docMk/>
            <pc:sldMk cId="2224629289" sldId="265"/>
            <ac:spMk id="30" creationId="{2377B616-26A0-4E2E-8259-9E56735EE89F}"/>
          </ac:spMkLst>
        </pc:spChg>
        <pc:spChg chg="mod">
          <ac:chgData name="Dian Sa'adillah Maylawati" userId="5f7ec0ff095f2739" providerId="LiveId" clId="{61E9A244-27ED-4200-B938-7C4D7677BCB6}" dt="2022-02-16T02:44:07.906" v="752" actId="18245"/>
          <ac:spMkLst>
            <pc:docMk/>
            <pc:sldMk cId="2224629289" sldId="265"/>
            <ac:spMk id="31" creationId="{7268B34C-1610-42E8-B1FC-845EECBB17C7}"/>
          </ac:spMkLst>
        </pc:spChg>
        <pc:spChg chg="mod">
          <ac:chgData name="Dian Sa'adillah Maylawati" userId="5f7ec0ff095f2739" providerId="LiveId" clId="{61E9A244-27ED-4200-B938-7C4D7677BCB6}" dt="2022-02-16T02:44:02.062" v="751" actId="207"/>
          <ac:spMkLst>
            <pc:docMk/>
            <pc:sldMk cId="2224629289" sldId="265"/>
            <ac:spMk id="32" creationId="{E9A69E8D-32B6-41A8-B31E-CD77F62670F6}"/>
          </ac:spMkLst>
        </pc:spChg>
        <pc:spChg chg="mod">
          <ac:chgData name="Dian Sa'adillah Maylawati" userId="5f7ec0ff095f2739" providerId="LiveId" clId="{61E9A244-27ED-4200-B938-7C4D7677BCB6}" dt="2022-02-16T02:46:20.334" v="758" actId="18245"/>
          <ac:spMkLst>
            <pc:docMk/>
            <pc:sldMk cId="2224629289" sldId="265"/>
            <ac:spMk id="37" creationId="{1BDA6CBC-74AD-41AB-AD40-569D9EEB830B}"/>
          </ac:spMkLst>
        </pc:spChg>
        <pc:spChg chg="mod">
          <ac:chgData name="Dian Sa'adillah Maylawati" userId="5f7ec0ff095f2739" providerId="LiveId" clId="{61E9A244-27ED-4200-B938-7C4D7677BCB6}" dt="2022-02-16T02:46:20.334" v="758" actId="18245"/>
          <ac:spMkLst>
            <pc:docMk/>
            <pc:sldMk cId="2224629289" sldId="265"/>
            <ac:spMk id="38" creationId="{5989E85B-2239-4256-95CB-9F125DE1E94F}"/>
          </ac:spMkLst>
        </pc:spChg>
        <pc:spChg chg="mod">
          <ac:chgData name="Dian Sa'adillah Maylawati" userId="5f7ec0ff095f2739" providerId="LiveId" clId="{61E9A244-27ED-4200-B938-7C4D7677BCB6}" dt="2022-02-16T02:46:20.334" v="758" actId="18245"/>
          <ac:spMkLst>
            <pc:docMk/>
            <pc:sldMk cId="2224629289" sldId="265"/>
            <ac:spMk id="39" creationId="{6323FB64-C128-4BA8-A08F-1CC74EA68380}"/>
          </ac:spMkLst>
        </pc:spChg>
        <pc:spChg chg="mod">
          <ac:chgData name="Dian Sa'adillah Maylawati" userId="5f7ec0ff095f2739" providerId="LiveId" clId="{61E9A244-27ED-4200-B938-7C4D7677BCB6}" dt="2022-02-16T02:46:20.334" v="758" actId="18245"/>
          <ac:spMkLst>
            <pc:docMk/>
            <pc:sldMk cId="2224629289" sldId="265"/>
            <ac:spMk id="40" creationId="{3871E4E0-3719-4E34-AF39-988DECCEC8F9}"/>
          </ac:spMkLst>
        </pc:spChg>
        <pc:spChg chg="mod">
          <ac:chgData name="Dian Sa'adillah Maylawati" userId="5f7ec0ff095f2739" providerId="LiveId" clId="{61E9A244-27ED-4200-B938-7C4D7677BCB6}" dt="2022-02-16T02:46:29.096" v="759" actId="18245"/>
          <ac:spMkLst>
            <pc:docMk/>
            <pc:sldMk cId="2224629289" sldId="265"/>
            <ac:spMk id="42" creationId="{C7D46696-0E4C-4BC8-891A-9215862A8EF7}"/>
          </ac:spMkLst>
        </pc:spChg>
        <pc:spChg chg="mod">
          <ac:chgData name="Dian Sa'adillah Maylawati" userId="5f7ec0ff095f2739" providerId="LiveId" clId="{61E9A244-27ED-4200-B938-7C4D7677BCB6}" dt="2022-02-16T02:46:29.096" v="759" actId="18245"/>
          <ac:spMkLst>
            <pc:docMk/>
            <pc:sldMk cId="2224629289" sldId="265"/>
            <ac:spMk id="43" creationId="{60C8E0CC-07D6-4441-BCBB-F7CA6EC1135B}"/>
          </ac:spMkLst>
        </pc:spChg>
        <pc:spChg chg="mod">
          <ac:chgData name="Dian Sa'adillah Maylawati" userId="5f7ec0ff095f2739" providerId="LiveId" clId="{61E9A244-27ED-4200-B938-7C4D7677BCB6}" dt="2022-02-16T02:46:29.096" v="759" actId="18245"/>
          <ac:spMkLst>
            <pc:docMk/>
            <pc:sldMk cId="2224629289" sldId="265"/>
            <ac:spMk id="44" creationId="{0CEBDBF4-7798-4895-B255-E85E7F438198}"/>
          </ac:spMkLst>
        </pc:spChg>
        <pc:spChg chg="mod">
          <ac:chgData name="Dian Sa'adillah Maylawati" userId="5f7ec0ff095f2739" providerId="LiveId" clId="{61E9A244-27ED-4200-B938-7C4D7677BCB6}" dt="2022-02-16T02:46:29.096" v="759" actId="18245"/>
          <ac:spMkLst>
            <pc:docMk/>
            <pc:sldMk cId="2224629289" sldId="265"/>
            <ac:spMk id="45" creationId="{39BD4F14-BA49-4F5C-A8BB-8F0E3C96A0DB}"/>
          </ac:spMkLst>
        </pc:spChg>
        <pc:spChg chg="mod">
          <ac:chgData name="Dian Sa'adillah Maylawati" userId="5f7ec0ff095f2739" providerId="LiveId" clId="{61E9A244-27ED-4200-B938-7C4D7677BCB6}" dt="2022-02-16T02:46:29.096" v="759" actId="18245"/>
          <ac:spMkLst>
            <pc:docMk/>
            <pc:sldMk cId="2224629289" sldId="265"/>
            <ac:spMk id="46" creationId="{23F8D9CB-8AAB-4486-B1CF-00EA47DC315B}"/>
          </ac:spMkLst>
        </pc:spChg>
        <pc:grpChg chg="mod">
          <ac:chgData name="Dian Sa'adillah Maylawati" userId="5f7ec0ff095f2739" providerId="LiveId" clId="{61E9A244-27ED-4200-B938-7C4D7677BCB6}" dt="2022-02-16T02:44:08.843" v="753" actId="18245"/>
          <ac:grpSpMkLst>
            <pc:docMk/>
            <pc:sldMk cId="2224629289" sldId="265"/>
            <ac:grpSpMk id="22" creationId="{9B7389F0-4776-44D1-9BE2-179C2A286CEB}"/>
          </ac:grpSpMkLst>
        </pc:grpChg>
        <pc:grpChg chg="mod">
          <ac:chgData name="Dian Sa'adillah Maylawati" userId="5f7ec0ff095f2739" providerId="LiveId" clId="{61E9A244-27ED-4200-B938-7C4D7677BCB6}" dt="2022-02-16T02:44:07.906" v="752" actId="18245"/>
          <ac:grpSpMkLst>
            <pc:docMk/>
            <pc:sldMk cId="2224629289" sldId="265"/>
            <ac:grpSpMk id="27" creationId="{736D7BD8-BD7B-4851-831B-063B554C3E01}"/>
          </ac:grpSpMkLst>
        </pc:grpChg>
        <pc:grpChg chg="mod">
          <ac:chgData name="Dian Sa'adillah Maylawati" userId="5f7ec0ff095f2739" providerId="LiveId" clId="{61E9A244-27ED-4200-B938-7C4D7677BCB6}" dt="2022-02-16T02:46:20.334" v="758" actId="18245"/>
          <ac:grpSpMkLst>
            <pc:docMk/>
            <pc:sldMk cId="2224629289" sldId="265"/>
            <ac:grpSpMk id="36" creationId="{FCD8A97D-F628-4E14-8B37-5EC17B3F6FAC}"/>
          </ac:grpSpMkLst>
        </pc:grpChg>
        <pc:grpChg chg="mod">
          <ac:chgData name="Dian Sa'adillah Maylawati" userId="5f7ec0ff095f2739" providerId="LiveId" clId="{61E9A244-27ED-4200-B938-7C4D7677BCB6}" dt="2022-02-16T02:46:29.096" v="759" actId="18245"/>
          <ac:grpSpMkLst>
            <pc:docMk/>
            <pc:sldMk cId="2224629289" sldId="265"/>
            <ac:grpSpMk id="41" creationId="{BF2994D0-C5FD-457C-A4EF-273CF5AD118F}"/>
          </ac:grpSpMkLst>
        </pc:grpChg>
        <pc:graphicFrameChg chg="add del mod modGraphic">
          <ac:chgData name="Dian Sa'adillah Maylawati" userId="5f7ec0ff095f2739" providerId="LiveId" clId="{61E9A244-27ED-4200-B938-7C4D7677BCB6}" dt="2022-02-16T02:46:20.334" v="758" actId="18245"/>
          <ac:graphicFrameMkLst>
            <pc:docMk/>
            <pc:sldMk cId="2224629289" sldId="265"/>
            <ac:graphicFrameMk id="18" creationId="{A314F691-D796-4679-B4F6-37AE2E1685C3}"/>
          </ac:graphicFrameMkLst>
        </pc:graphicFrameChg>
        <pc:graphicFrameChg chg="add del mod">
          <ac:chgData name="Dian Sa'adillah Maylawati" userId="5f7ec0ff095f2739" providerId="LiveId" clId="{61E9A244-27ED-4200-B938-7C4D7677BCB6}" dt="2022-02-16T02:46:29.096" v="759" actId="18245"/>
          <ac:graphicFrameMkLst>
            <pc:docMk/>
            <pc:sldMk cId="2224629289" sldId="265"/>
            <ac:graphicFrameMk id="19" creationId="{CE0F84D3-0400-47B0-98BF-762D52C2BA6F}"/>
          </ac:graphicFrameMkLst>
        </pc:graphicFrameChg>
        <pc:cxnChg chg="add del mod">
          <ac:chgData name="Dian Sa'adillah Maylawati" userId="5f7ec0ff095f2739" providerId="LiveId" clId="{61E9A244-27ED-4200-B938-7C4D7677BCB6}" dt="2022-02-16T02:28:05.771" v="652" actId="478"/>
          <ac:cxnSpMkLst>
            <pc:docMk/>
            <pc:sldMk cId="2224629289" sldId="265"/>
            <ac:cxnSpMk id="10" creationId="{152A56AF-3645-4438-BE02-9E0F3BD8E30F}"/>
          </ac:cxnSpMkLst>
        </pc:cxnChg>
        <pc:cxnChg chg="add del mod">
          <ac:chgData name="Dian Sa'adillah Maylawati" userId="5f7ec0ff095f2739" providerId="LiveId" clId="{61E9A244-27ED-4200-B938-7C4D7677BCB6}" dt="2022-02-16T02:28:05.771" v="652" actId="478"/>
          <ac:cxnSpMkLst>
            <pc:docMk/>
            <pc:sldMk cId="2224629289" sldId="265"/>
            <ac:cxnSpMk id="11" creationId="{F1672597-D9FB-4878-B793-E805BAA091F7}"/>
          </ac:cxnSpMkLst>
        </pc:cxnChg>
        <pc:cxnChg chg="add del mod">
          <ac:chgData name="Dian Sa'adillah Maylawati" userId="5f7ec0ff095f2739" providerId="LiveId" clId="{61E9A244-27ED-4200-B938-7C4D7677BCB6}" dt="2022-02-16T02:28:05.771" v="652" actId="478"/>
          <ac:cxnSpMkLst>
            <pc:docMk/>
            <pc:sldMk cId="2224629289" sldId="265"/>
            <ac:cxnSpMk id="12" creationId="{ACEDF9B0-DA12-446A-92B3-D72FB836BF71}"/>
          </ac:cxnSpMkLst>
        </pc:cxnChg>
        <pc:cxnChg chg="add del mod">
          <ac:chgData name="Dian Sa'adillah Maylawati" userId="5f7ec0ff095f2739" providerId="LiveId" clId="{61E9A244-27ED-4200-B938-7C4D7677BCB6}" dt="2022-02-16T02:28:05.771" v="652" actId="478"/>
          <ac:cxnSpMkLst>
            <pc:docMk/>
            <pc:sldMk cId="2224629289" sldId="265"/>
            <ac:cxnSpMk id="17" creationId="{F26D9F86-BE94-44AA-A033-AC1482C33BA0}"/>
          </ac:cxnSpMkLst>
        </pc:cxnChg>
        <pc:cxnChg chg="add mod">
          <ac:chgData name="Dian Sa'adillah Maylawati" userId="5f7ec0ff095f2739" providerId="LiveId" clId="{61E9A244-27ED-4200-B938-7C4D7677BCB6}" dt="2022-02-16T02:37:39.960" v="744" actId="11529"/>
          <ac:cxnSpMkLst>
            <pc:docMk/>
            <pc:sldMk cId="2224629289" sldId="265"/>
            <ac:cxnSpMk id="21" creationId="{BE4342AE-C758-4F11-B8E1-B8EE294A6333}"/>
          </ac:cxnSpMkLst>
        </pc:cxnChg>
        <pc:cxnChg chg="add del mod">
          <ac:chgData name="Dian Sa'adillah Maylawati" userId="5f7ec0ff095f2739" providerId="LiveId" clId="{61E9A244-27ED-4200-B938-7C4D7677BCB6}" dt="2022-02-16T02:46:14.576" v="757" actId="478"/>
          <ac:cxnSpMkLst>
            <pc:docMk/>
            <pc:sldMk cId="2224629289" sldId="265"/>
            <ac:cxnSpMk id="34" creationId="{CBD6B33A-294D-4B0B-868A-BB11B15F689E}"/>
          </ac:cxnSpMkLst>
        </pc:cxnChg>
        <pc:cxnChg chg="add mod">
          <ac:chgData name="Dian Sa'adillah Maylawati" userId="5f7ec0ff095f2739" providerId="LiveId" clId="{61E9A244-27ED-4200-B938-7C4D7677BCB6}" dt="2022-02-16T02:48:44.670" v="762" actId="13822"/>
          <ac:cxnSpMkLst>
            <pc:docMk/>
            <pc:sldMk cId="2224629289" sldId="265"/>
            <ac:cxnSpMk id="48" creationId="{03BE9290-F1A3-458E-9EEF-35D2C8118E1D}"/>
          </ac:cxnSpMkLst>
        </pc:cxnChg>
        <pc:cxnChg chg="add mod">
          <ac:chgData name="Dian Sa'adillah Maylawati" userId="5f7ec0ff095f2739" providerId="LiveId" clId="{61E9A244-27ED-4200-B938-7C4D7677BCB6}" dt="2022-02-16T02:49:14.033" v="765" actId="14100"/>
          <ac:cxnSpMkLst>
            <pc:docMk/>
            <pc:sldMk cId="2224629289" sldId="265"/>
            <ac:cxnSpMk id="50" creationId="{564B8C65-3571-4662-B098-1BF515B10322}"/>
          </ac:cxnSpMkLst>
        </pc:cxnChg>
        <pc:cxnChg chg="add mod">
          <ac:chgData name="Dian Sa'adillah Maylawati" userId="5f7ec0ff095f2739" providerId="LiveId" clId="{61E9A244-27ED-4200-B938-7C4D7677BCB6}" dt="2022-02-16T02:50:23.285" v="772" actId="14100"/>
          <ac:cxnSpMkLst>
            <pc:docMk/>
            <pc:sldMk cId="2224629289" sldId="265"/>
            <ac:cxnSpMk id="53" creationId="{4EF801D2-6E8F-4F2C-9321-BE48F0A170E8}"/>
          </ac:cxnSpMkLst>
        </pc:cxnChg>
        <pc:cxnChg chg="add mod">
          <ac:chgData name="Dian Sa'adillah Maylawati" userId="5f7ec0ff095f2739" providerId="LiveId" clId="{61E9A244-27ED-4200-B938-7C4D7677BCB6}" dt="2022-02-16T02:50:18.083" v="771" actId="14100"/>
          <ac:cxnSpMkLst>
            <pc:docMk/>
            <pc:sldMk cId="2224629289" sldId="265"/>
            <ac:cxnSpMk id="56" creationId="{954A0B8E-D17E-4A37-901A-E656F744A66E}"/>
          </ac:cxnSpMkLst>
        </pc:cxnChg>
        <pc:cxnChg chg="add mod">
          <ac:chgData name="Dian Sa'adillah Maylawati" userId="5f7ec0ff095f2739" providerId="LiveId" clId="{61E9A244-27ED-4200-B938-7C4D7677BCB6}" dt="2022-02-16T02:51:46.184" v="776" actId="14100"/>
          <ac:cxnSpMkLst>
            <pc:docMk/>
            <pc:sldMk cId="2224629289" sldId="265"/>
            <ac:cxnSpMk id="60" creationId="{312697EE-E87D-4415-9DC6-C243DF730C86}"/>
          </ac:cxnSpMkLst>
        </pc:cxnChg>
        <pc:cxnChg chg="add mod">
          <ac:chgData name="Dian Sa'adillah Maylawati" userId="5f7ec0ff095f2739" providerId="LiveId" clId="{61E9A244-27ED-4200-B938-7C4D7677BCB6}" dt="2022-02-16T02:51:52.849" v="779" actId="14100"/>
          <ac:cxnSpMkLst>
            <pc:docMk/>
            <pc:sldMk cId="2224629289" sldId="265"/>
            <ac:cxnSpMk id="64" creationId="{899DA71E-B10A-4D33-8C78-0AFBA503FEF5}"/>
          </ac:cxnSpMkLst>
        </pc:cxnChg>
        <pc:cxnChg chg="add mod">
          <ac:chgData name="Dian Sa'adillah Maylawati" userId="5f7ec0ff095f2739" providerId="LiveId" clId="{61E9A244-27ED-4200-B938-7C4D7677BCB6}" dt="2022-02-16T02:51:59.599" v="782" actId="14100"/>
          <ac:cxnSpMkLst>
            <pc:docMk/>
            <pc:sldMk cId="2224629289" sldId="265"/>
            <ac:cxnSpMk id="67" creationId="{EEC75286-180C-4C3E-AC88-17A8704E0B74}"/>
          </ac:cxnSpMkLst>
        </pc:cxnChg>
        <pc:cxnChg chg="add mod">
          <ac:chgData name="Dian Sa'adillah Maylawati" userId="5f7ec0ff095f2739" providerId="LiveId" clId="{61E9A244-27ED-4200-B938-7C4D7677BCB6}" dt="2022-02-16T02:52:06.242" v="785" actId="14100"/>
          <ac:cxnSpMkLst>
            <pc:docMk/>
            <pc:sldMk cId="2224629289" sldId="265"/>
            <ac:cxnSpMk id="70" creationId="{75DF39A6-ADCA-4BBF-A5C8-A602D7AC343C}"/>
          </ac:cxnSpMkLst>
        </pc:cxnChg>
        <pc:cxnChg chg="add mod">
          <ac:chgData name="Dian Sa'adillah Maylawati" userId="5f7ec0ff095f2739" providerId="LiveId" clId="{61E9A244-27ED-4200-B938-7C4D7677BCB6}" dt="2022-02-16T02:52:17.835" v="788" actId="14100"/>
          <ac:cxnSpMkLst>
            <pc:docMk/>
            <pc:sldMk cId="2224629289" sldId="265"/>
            <ac:cxnSpMk id="73" creationId="{864FFA25-6850-4547-BFBE-8F93A68D3A08}"/>
          </ac:cxnSpMkLst>
        </pc:cxnChg>
        <pc:cxnChg chg="add mod">
          <ac:chgData name="Dian Sa'adillah Maylawati" userId="5f7ec0ff095f2739" providerId="LiveId" clId="{61E9A244-27ED-4200-B938-7C4D7677BCB6}" dt="2022-02-16T02:52:26.377" v="791" actId="14100"/>
          <ac:cxnSpMkLst>
            <pc:docMk/>
            <pc:sldMk cId="2224629289" sldId="265"/>
            <ac:cxnSpMk id="76" creationId="{235CE13A-4729-4FFC-A040-A6C484964589}"/>
          </ac:cxnSpMkLst>
        </pc:cxnChg>
        <pc:cxnChg chg="add mod">
          <ac:chgData name="Dian Sa'adillah Maylawati" userId="5f7ec0ff095f2739" providerId="LiveId" clId="{61E9A244-27ED-4200-B938-7C4D7677BCB6}" dt="2022-02-16T02:52:34.930" v="794" actId="14100"/>
          <ac:cxnSpMkLst>
            <pc:docMk/>
            <pc:sldMk cId="2224629289" sldId="265"/>
            <ac:cxnSpMk id="79" creationId="{90C40B2E-3918-419D-BB09-A40DFCBD2E0B}"/>
          </ac:cxnSpMkLst>
        </pc:cxnChg>
        <pc:cxnChg chg="add mod">
          <ac:chgData name="Dian Sa'adillah Maylawati" userId="5f7ec0ff095f2739" providerId="LiveId" clId="{61E9A244-27ED-4200-B938-7C4D7677BCB6}" dt="2022-02-16T02:52:49.972" v="797" actId="14100"/>
          <ac:cxnSpMkLst>
            <pc:docMk/>
            <pc:sldMk cId="2224629289" sldId="265"/>
            <ac:cxnSpMk id="82" creationId="{BDA580F8-505F-4A8E-A53B-2D7B500ADBB5}"/>
          </ac:cxnSpMkLst>
        </pc:cxnChg>
      </pc:sldChg>
      <pc:sldChg chg="addSp modSp new mod">
        <pc:chgData name="Dian Sa'adillah Maylawati" userId="5f7ec0ff095f2739" providerId="LiveId" clId="{61E9A244-27ED-4200-B938-7C4D7677BCB6}" dt="2022-02-16T03:36:51.334" v="1099" actId="12100"/>
        <pc:sldMkLst>
          <pc:docMk/>
          <pc:sldMk cId="3235546681" sldId="266"/>
        </pc:sldMkLst>
        <pc:spChg chg="mod">
          <ac:chgData name="Dian Sa'adillah Maylawati" userId="5f7ec0ff095f2739" providerId="LiveId" clId="{61E9A244-27ED-4200-B938-7C4D7677BCB6}" dt="2022-02-15T14:11:05.031" v="582" actId="27636"/>
          <ac:spMkLst>
            <pc:docMk/>
            <pc:sldMk cId="3235546681" sldId="266"/>
            <ac:spMk id="2" creationId="{D48194C7-12F6-4AD4-90B8-105B146DA458}"/>
          </ac:spMkLst>
        </pc:spChg>
        <pc:graphicFrameChg chg="add mod modGraphic">
          <ac:chgData name="Dian Sa'adillah Maylawati" userId="5f7ec0ff095f2739" providerId="LiveId" clId="{61E9A244-27ED-4200-B938-7C4D7677BCB6}" dt="2022-02-16T03:36:51.334" v="1099" actId="12100"/>
          <ac:graphicFrameMkLst>
            <pc:docMk/>
            <pc:sldMk cId="3235546681" sldId="266"/>
            <ac:graphicFrameMk id="6" creationId="{D26F22A2-506F-4654-85B1-F1C9DF8288C7}"/>
          </ac:graphicFrameMkLst>
        </pc:graphicFrameChg>
      </pc:sldChg>
      <pc:sldChg chg="addSp modSp new mod">
        <pc:chgData name="Dian Sa'adillah Maylawati" userId="5f7ec0ff095f2739" providerId="LiveId" clId="{61E9A244-27ED-4200-B938-7C4D7677BCB6}" dt="2022-02-16T03:23:19.902" v="938" actId="14100"/>
        <pc:sldMkLst>
          <pc:docMk/>
          <pc:sldMk cId="926401978" sldId="267"/>
        </pc:sldMkLst>
        <pc:spChg chg="mod">
          <ac:chgData name="Dian Sa'adillah Maylawati" userId="5f7ec0ff095f2739" providerId="LiveId" clId="{61E9A244-27ED-4200-B938-7C4D7677BCB6}" dt="2022-02-15T14:11:25.446" v="612" actId="14100"/>
          <ac:spMkLst>
            <pc:docMk/>
            <pc:sldMk cId="926401978" sldId="267"/>
            <ac:spMk id="2" creationId="{420AECF1-E315-4833-A4AC-1B67AB883AB4}"/>
          </ac:spMkLst>
        </pc:spChg>
        <pc:graphicFrameChg chg="add mod modGraphic">
          <ac:chgData name="Dian Sa'adillah Maylawati" userId="5f7ec0ff095f2739" providerId="LiveId" clId="{61E9A244-27ED-4200-B938-7C4D7677BCB6}" dt="2022-02-16T03:21:56.284" v="930" actId="14100"/>
          <ac:graphicFrameMkLst>
            <pc:docMk/>
            <pc:sldMk cId="926401978" sldId="267"/>
            <ac:graphicFrameMk id="6" creationId="{3637ED11-BF14-4E53-9C71-9DF6D89AC63C}"/>
          </ac:graphicFrameMkLst>
        </pc:graphicFrameChg>
        <pc:graphicFrameChg chg="add mod">
          <ac:chgData name="Dian Sa'adillah Maylawati" userId="5f7ec0ff095f2739" providerId="LiveId" clId="{61E9A244-27ED-4200-B938-7C4D7677BCB6}" dt="2022-02-16T03:23:19.902" v="938" actId="14100"/>
          <ac:graphicFrameMkLst>
            <pc:docMk/>
            <pc:sldMk cId="926401978" sldId="267"/>
            <ac:graphicFrameMk id="7" creationId="{5C666FB4-F4B8-404F-9578-422A9D08BE06}"/>
          </ac:graphicFrameMkLst>
        </pc:graphicFrameChg>
      </pc:sldChg>
      <pc:sldChg chg="addSp delSp modSp new mod">
        <pc:chgData name="Dian Sa'adillah Maylawati" userId="5f7ec0ff095f2739" providerId="LiveId" clId="{61E9A244-27ED-4200-B938-7C4D7677BCB6}" dt="2022-02-16T04:09:34.155" v="1221" actId="12100"/>
        <pc:sldMkLst>
          <pc:docMk/>
          <pc:sldMk cId="1128838048" sldId="268"/>
        </pc:sldMkLst>
        <pc:spChg chg="mod">
          <ac:chgData name="Dian Sa'adillah Maylawati" userId="5f7ec0ff095f2739" providerId="LiveId" clId="{61E9A244-27ED-4200-B938-7C4D7677BCB6}" dt="2022-02-15T14:12:00.997" v="637" actId="20577"/>
          <ac:spMkLst>
            <pc:docMk/>
            <pc:sldMk cId="1128838048" sldId="268"/>
            <ac:spMk id="2" creationId="{0F2366E3-4CA0-4397-A13D-1489335E7D9B}"/>
          </ac:spMkLst>
        </pc:spChg>
        <pc:graphicFrameChg chg="add mod modGraphic">
          <ac:chgData name="Dian Sa'adillah Maylawati" userId="5f7ec0ff095f2739" providerId="LiveId" clId="{61E9A244-27ED-4200-B938-7C4D7677BCB6}" dt="2022-02-16T04:09:34.155" v="1221" actId="12100"/>
          <ac:graphicFrameMkLst>
            <pc:docMk/>
            <pc:sldMk cId="1128838048" sldId="268"/>
            <ac:graphicFrameMk id="6" creationId="{65C02213-C4F9-47E6-8BD5-2CE904DC3EBB}"/>
          </ac:graphicFrameMkLst>
        </pc:graphicFrameChg>
        <pc:graphicFrameChg chg="add del mod">
          <ac:chgData name="Dian Sa'adillah Maylawati" userId="5f7ec0ff095f2739" providerId="LiveId" clId="{61E9A244-27ED-4200-B938-7C4D7677BCB6}" dt="2022-02-16T03:54:54.763" v="1159" actId="478"/>
          <ac:graphicFrameMkLst>
            <pc:docMk/>
            <pc:sldMk cId="1128838048" sldId="268"/>
            <ac:graphicFrameMk id="7" creationId="{D9C0E67A-FABA-4CC0-AC92-8C4F31F5D37C}"/>
          </ac:graphicFrameMkLst>
        </pc:graphicFrameChg>
        <pc:graphicFrameChg chg="add mod modGraphic">
          <ac:chgData name="Dian Sa'adillah Maylawati" userId="5f7ec0ff095f2739" providerId="LiveId" clId="{61E9A244-27ED-4200-B938-7C4D7677BCB6}" dt="2022-02-16T04:09:27.763" v="1220" actId="12100"/>
          <ac:graphicFrameMkLst>
            <pc:docMk/>
            <pc:sldMk cId="1128838048" sldId="268"/>
            <ac:graphicFrameMk id="8" creationId="{88798C5B-F339-4EF0-8058-84E818529D42}"/>
          </ac:graphicFrameMkLst>
        </pc:graphicFrameChg>
      </pc:sldChg>
      <pc:sldChg chg="addSp modSp new mod">
        <pc:chgData name="Dian Sa'adillah Maylawati" userId="5f7ec0ff095f2739" providerId="LiveId" clId="{61E9A244-27ED-4200-B938-7C4D7677BCB6}" dt="2022-02-16T06:07:46.568" v="1764" actId="1076"/>
        <pc:sldMkLst>
          <pc:docMk/>
          <pc:sldMk cId="1368447607" sldId="269"/>
        </pc:sldMkLst>
        <pc:spChg chg="mod">
          <ac:chgData name="Dian Sa'adillah Maylawati" userId="5f7ec0ff095f2739" providerId="LiveId" clId="{61E9A244-27ED-4200-B938-7C4D7677BCB6}" dt="2022-02-15T14:12:16.348" v="649" actId="20577"/>
          <ac:spMkLst>
            <pc:docMk/>
            <pc:sldMk cId="1368447607" sldId="269"/>
            <ac:spMk id="2" creationId="{13A8D4A7-1442-4964-A7AC-287540EF7A4F}"/>
          </ac:spMkLst>
        </pc:spChg>
        <pc:graphicFrameChg chg="add mod modGraphic">
          <ac:chgData name="Dian Sa'adillah Maylawati" userId="5f7ec0ff095f2739" providerId="LiveId" clId="{61E9A244-27ED-4200-B938-7C4D7677BCB6}" dt="2022-02-16T06:05:50.349" v="1759" actId="20577"/>
          <ac:graphicFrameMkLst>
            <pc:docMk/>
            <pc:sldMk cId="1368447607" sldId="269"/>
            <ac:graphicFrameMk id="6" creationId="{13D2FF58-6E4F-4471-AD48-8186CCA02D03}"/>
          </ac:graphicFrameMkLst>
        </pc:graphicFrameChg>
        <pc:picChg chg="add mod">
          <ac:chgData name="Dian Sa'adillah Maylawati" userId="5f7ec0ff095f2739" providerId="LiveId" clId="{61E9A244-27ED-4200-B938-7C4D7677BCB6}" dt="2022-02-16T06:07:46.568" v="1764" actId="1076"/>
          <ac:picMkLst>
            <pc:docMk/>
            <pc:sldMk cId="1368447607" sldId="269"/>
            <ac:picMk id="1026" creationId="{66D0CD7E-4C92-42A7-BC34-44B132774D0A}"/>
          </ac:picMkLst>
        </pc:picChg>
      </pc:sldChg>
      <pc:sldChg chg="delSp modSp add del mod">
        <pc:chgData name="Dian Sa'adillah Maylawati" userId="5f7ec0ff095f2739" providerId="LiveId" clId="{61E9A244-27ED-4200-B938-7C4D7677BCB6}" dt="2022-02-16T03:37:36.202" v="1100" actId="47"/>
        <pc:sldMkLst>
          <pc:docMk/>
          <pc:sldMk cId="333768775" sldId="270"/>
        </pc:sldMkLst>
        <pc:graphicFrameChg chg="del mod">
          <ac:chgData name="Dian Sa'adillah Maylawati" userId="5f7ec0ff095f2739" providerId="LiveId" clId="{61E9A244-27ED-4200-B938-7C4D7677BCB6}" dt="2022-02-16T03:22:02.996" v="931" actId="21"/>
          <ac:graphicFrameMkLst>
            <pc:docMk/>
            <pc:sldMk cId="333768775" sldId="270"/>
            <ac:graphicFrameMk id="6" creationId="{3637ED11-BF14-4E53-9C71-9DF6D89AC63C}"/>
          </ac:graphicFrameMkLst>
        </pc:graphicFrameChg>
      </pc:sldChg>
      <pc:sldChg chg="modSp add mod">
        <pc:chgData name="Dian Sa'adillah Maylawati" userId="5f7ec0ff095f2739" providerId="LiveId" clId="{61E9A244-27ED-4200-B938-7C4D7677BCB6}" dt="2022-02-16T06:01:25.086" v="1743"/>
        <pc:sldMkLst>
          <pc:docMk/>
          <pc:sldMk cId="3895570505" sldId="270"/>
        </pc:sldMkLst>
        <pc:graphicFrameChg chg="mod">
          <ac:chgData name="Dian Sa'adillah Maylawati" userId="5f7ec0ff095f2739" providerId="LiveId" clId="{61E9A244-27ED-4200-B938-7C4D7677BCB6}" dt="2022-02-16T06:01:25.086" v="1743"/>
          <ac:graphicFrameMkLst>
            <pc:docMk/>
            <pc:sldMk cId="3895570505" sldId="270"/>
            <ac:graphicFrameMk id="6" creationId="{9044EE4E-F2E5-4804-B065-28BF43B44CCD}"/>
          </ac:graphicFrameMkLst>
        </pc:graphicFrameChg>
        <pc:graphicFrameChg chg="mod">
          <ac:chgData name="Dian Sa'adillah Maylawati" userId="5f7ec0ff095f2739" providerId="LiveId" clId="{61E9A244-27ED-4200-B938-7C4D7677BCB6}" dt="2022-02-16T06:01:22.622" v="1742" actId="1076"/>
          <ac:graphicFrameMkLst>
            <pc:docMk/>
            <pc:sldMk cId="3895570505" sldId="270"/>
            <ac:graphicFrameMk id="7" creationId="{75164280-A0E7-4BB4-851A-992674657F67}"/>
          </ac:graphicFrameMkLst>
        </pc:graphicFrameChg>
      </pc:sldChg>
      <pc:sldMasterChg chg="addSp delSp modSp setBg delSldLayout modSldLayout">
        <pc:chgData name="Dian Sa'adillah Maylawati" userId="5f7ec0ff095f2739" providerId="LiveId" clId="{61E9A244-27ED-4200-B938-7C4D7677BCB6}" dt="2022-02-15T13:48:26.435" v="516" actId="1076"/>
        <pc:sldMasterMkLst>
          <pc:docMk/>
          <pc:sldMasterMk cId="0" sldId="2147483648"/>
        </pc:sldMasterMkLst>
        <pc:spChg chg="mod">
          <ac:chgData name="Dian Sa'adillah Maylawati" userId="5f7ec0ff095f2739" providerId="LiveId" clId="{61E9A244-27ED-4200-B938-7C4D7677BCB6}" dt="2022-02-15T13:44:51.374" v="435" actId="2711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Dian Sa'adillah Maylawati" userId="5f7ec0ff095f2739" providerId="LiveId" clId="{61E9A244-27ED-4200-B938-7C4D7677BCB6}" dt="2022-02-15T13:44:31.758" v="433" actId="2711"/>
          <ac:spMkLst>
            <pc:docMk/>
            <pc:sldMasterMk cId="0" sldId="2147483648"/>
            <ac:spMk id="7" creationId="{00000000-0000-0000-0000-000000000000}"/>
          </ac:spMkLst>
        </pc:spChg>
        <pc:spChg chg="mod">
          <ac:chgData name="Dian Sa'adillah Maylawati" userId="5f7ec0ff095f2739" providerId="LiveId" clId="{61E9A244-27ED-4200-B938-7C4D7677BCB6}" dt="2022-02-15T13:44:31.758" v="433" actId="2711"/>
          <ac:spMkLst>
            <pc:docMk/>
            <pc:sldMasterMk cId="0" sldId="2147483648"/>
            <ac:spMk id="8" creationId="{00000000-0000-0000-0000-000000000000}"/>
          </ac:spMkLst>
        </pc:spChg>
        <pc:spChg chg="mod">
          <ac:chgData name="Dian Sa'adillah Maylawati" userId="5f7ec0ff095f2739" providerId="LiveId" clId="{61E9A244-27ED-4200-B938-7C4D7677BCB6}" dt="2022-02-15T13:44:31.758" v="433" actId="2711"/>
          <ac:spMkLst>
            <pc:docMk/>
            <pc:sldMasterMk cId="0" sldId="2147483648"/>
            <ac:spMk id="9" creationId="{00000000-0000-0000-0000-000000000000}"/>
          </ac:spMkLst>
        </pc:spChg>
        <pc:spChg chg="mod">
          <ac:chgData name="Dian Sa'adillah Maylawati" userId="5f7ec0ff095f2739" providerId="LiveId" clId="{61E9A244-27ED-4200-B938-7C4D7677BCB6}" dt="2022-02-15T13:44:31.758" v="433" actId="2711"/>
          <ac:spMkLst>
            <pc:docMk/>
            <pc:sldMasterMk cId="0" sldId="2147483648"/>
            <ac:spMk id="10" creationId="{00000000-0000-0000-0000-000000000000}"/>
          </ac:spMkLst>
        </pc:spChg>
        <pc:picChg chg="add del mod">
          <ac:chgData name="Dian Sa'adillah Maylawati" userId="5f7ec0ff095f2739" providerId="LiveId" clId="{61E9A244-27ED-4200-B938-7C4D7677BCB6}" dt="2022-02-15T09:55:21.110" v="197"/>
          <ac:picMkLst>
            <pc:docMk/>
            <pc:sldMasterMk cId="0" sldId="2147483648"/>
            <ac:picMk id="11" creationId="{280B86D0-7B09-4F82-8BB9-2350D86D828C}"/>
          </ac:picMkLst>
        </pc:picChg>
        <pc:picChg chg="add del mod">
          <ac:chgData name="Dian Sa'adillah Maylawati" userId="5f7ec0ff095f2739" providerId="LiveId" clId="{61E9A244-27ED-4200-B938-7C4D7677BCB6}" dt="2022-02-15T09:55:21.110" v="197"/>
          <ac:picMkLst>
            <pc:docMk/>
            <pc:sldMasterMk cId="0" sldId="2147483648"/>
            <ac:picMk id="12" creationId="{7D058380-77B8-48CD-A255-653502CB3195}"/>
          </ac:picMkLst>
        </pc:picChg>
        <pc:sldLayoutChg chg="addSp delSp modSp mod setBg">
          <pc:chgData name="Dian Sa'adillah Maylawati" userId="5f7ec0ff095f2739" providerId="LiveId" clId="{61E9A244-27ED-4200-B938-7C4D7677BCB6}" dt="2022-02-15T13:43:09.230" v="412" actId="478"/>
          <pc:sldLayoutMkLst>
            <pc:docMk/>
            <pc:sldMasterMk cId="0" sldId="2147483648"/>
            <pc:sldLayoutMk cId="0" sldId="2147483649"/>
          </pc:sldLayoutMkLst>
          <pc:spChg chg="del">
            <ac:chgData name="Dian Sa'adillah Maylawati" userId="5f7ec0ff095f2739" providerId="LiveId" clId="{61E9A244-27ED-4200-B938-7C4D7677BCB6}" dt="2022-02-15T13:25:06.709" v="334" actId="478"/>
            <ac:spMkLst>
              <pc:docMk/>
              <pc:sldMasterMk cId="0" sldId="2147483648"/>
              <pc:sldLayoutMk cId="0" sldId="2147483649"/>
              <ac:spMk id="12" creationId="{00000000-0000-0000-0000-000000000000}"/>
            </ac:spMkLst>
          </pc:spChg>
          <pc:spChg chg="del">
            <ac:chgData name="Dian Sa'adillah Maylawati" userId="5f7ec0ff095f2739" providerId="LiveId" clId="{61E9A244-27ED-4200-B938-7C4D7677BCB6}" dt="2022-02-15T13:25:06.709" v="334" actId="478"/>
            <ac:spMkLst>
              <pc:docMk/>
              <pc:sldMasterMk cId="0" sldId="2147483648"/>
              <pc:sldLayoutMk cId="0" sldId="2147483649"/>
              <ac:spMk id="13" creationId="{00000000-0000-0000-0000-000000000000}"/>
            </ac:spMkLst>
          </pc:spChg>
          <pc:spChg chg="del">
            <ac:chgData name="Dian Sa'adillah Maylawati" userId="5f7ec0ff095f2739" providerId="LiveId" clId="{61E9A244-27ED-4200-B938-7C4D7677BCB6}" dt="2022-02-15T13:25:06.709" v="334" actId="478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picChg chg="add mod">
            <ac:chgData name="Dian Sa'adillah Maylawati" userId="5f7ec0ff095f2739" providerId="LiveId" clId="{61E9A244-27ED-4200-B938-7C4D7677BCB6}" dt="2022-02-15T09:53:13.695" v="177" actId="1076"/>
            <ac:picMkLst>
              <pc:docMk/>
              <pc:sldMasterMk cId="0" sldId="2147483648"/>
              <pc:sldLayoutMk cId="0" sldId="2147483649"/>
              <ac:picMk id="3" creationId="{8392F258-7ACD-492E-ACD7-A404DCCB89B7}"/>
            </ac:picMkLst>
          </pc:picChg>
          <pc:picChg chg="add mod">
            <ac:chgData name="Dian Sa'adillah Maylawati" userId="5f7ec0ff095f2739" providerId="LiveId" clId="{61E9A244-27ED-4200-B938-7C4D7677BCB6}" dt="2022-02-15T09:53:11.055" v="176" actId="1076"/>
            <ac:picMkLst>
              <pc:docMk/>
              <pc:sldMasterMk cId="0" sldId="2147483648"/>
              <pc:sldLayoutMk cId="0" sldId="2147483649"/>
              <ac:picMk id="5" creationId="{932B8267-C04B-4960-BDD7-07199BEEE369}"/>
            </ac:picMkLst>
          </pc:picChg>
          <pc:picChg chg="add del mod">
            <ac:chgData name="Dian Sa'adillah Maylawati" userId="5f7ec0ff095f2739" providerId="LiveId" clId="{61E9A244-27ED-4200-B938-7C4D7677BCB6}" dt="2022-02-15T13:43:09.230" v="412" actId="478"/>
            <ac:picMkLst>
              <pc:docMk/>
              <pc:sldMasterMk cId="0" sldId="2147483648"/>
              <pc:sldLayoutMk cId="0" sldId="2147483649"/>
              <ac:picMk id="2050" creationId="{F8CFBB4F-44AB-4D5C-9252-FB0DC4EE3BFC}"/>
            </ac:picMkLst>
          </pc:picChg>
          <pc:picChg chg="add del mod">
            <ac:chgData name="Dian Sa'adillah Maylawati" userId="5f7ec0ff095f2739" providerId="LiveId" clId="{61E9A244-27ED-4200-B938-7C4D7677BCB6}" dt="2022-02-15T13:43:07.502" v="411" actId="478"/>
            <ac:picMkLst>
              <pc:docMk/>
              <pc:sldMasterMk cId="0" sldId="2147483648"/>
              <pc:sldLayoutMk cId="0" sldId="2147483649"/>
              <ac:picMk id="2052" creationId="{F285F3E6-B861-4E67-8930-10B0B0F3A613}"/>
            </ac:picMkLst>
          </pc:picChg>
        </pc:sldLayoutChg>
        <pc:sldLayoutChg chg="addSp delSp modSp mod setBg">
          <pc:chgData name="Dian Sa'adillah Maylawati" userId="5f7ec0ff095f2739" providerId="LiveId" clId="{61E9A244-27ED-4200-B938-7C4D7677BCB6}" dt="2022-02-15T13:48:26.435" v="516" actId="1076"/>
          <pc:sldLayoutMkLst>
            <pc:docMk/>
            <pc:sldMasterMk cId="0" sldId="2147483648"/>
            <pc:sldLayoutMk cId="0" sldId="2147483650"/>
          </pc:sldLayoutMkLst>
          <pc:spChg chg="add del mod">
            <ac:chgData name="Dian Sa'adillah Maylawati" userId="5f7ec0ff095f2739" providerId="LiveId" clId="{61E9A244-27ED-4200-B938-7C4D7677BCB6}" dt="2022-02-15T13:48:18.066" v="514" actId="1076"/>
            <ac:spMkLst>
              <pc:docMk/>
              <pc:sldMasterMk cId="0" sldId="2147483648"/>
              <pc:sldLayoutMk cId="0" sldId="2147483650"/>
              <ac:spMk id="2" creationId="{93F473CB-50D7-488F-89AA-C6378D945FEC}"/>
            </ac:spMkLst>
          </pc:spChg>
          <pc:spChg chg="add del mod">
            <ac:chgData name="Dian Sa'adillah Maylawati" userId="5f7ec0ff095f2739" providerId="LiveId" clId="{61E9A244-27ED-4200-B938-7C4D7677BCB6}" dt="2022-02-15T13:48:26.435" v="516" actId="1076"/>
            <ac:spMkLst>
              <pc:docMk/>
              <pc:sldMasterMk cId="0" sldId="2147483648"/>
              <pc:sldLayoutMk cId="0" sldId="2147483650"/>
              <ac:spMk id="3" creationId="{5ACBBBFA-B3D7-4909-A7E5-F21CFE837C30}"/>
            </ac:spMkLst>
          </pc:spChg>
          <pc:spChg chg="add del mod">
            <ac:chgData name="Dian Sa'adillah Maylawati" userId="5f7ec0ff095f2739" providerId="LiveId" clId="{61E9A244-27ED-4200-B938-7C4D7677BCB6}" dt="2022-02-15T13:48:22.730" v="515" actId="1076"/>
            <ac:spMkLst>
              <pc:docMk/>
              <pc:sldMasterMk cId="0" sldId="2147483648"/>
              <pc:sldLayoutMk cId="0" sldId="2147483650"/>
              <ac:spMk id="4" creationId="{65FCAC14-F459-415A-8CAA-54B007A6082E}"/>
            </ac:spMkLst>
          </pc:spChg>
          <pc:spChg chg="mod">
            <ac:chgData name="Dian Sa'adillah Maylawati" userId="5f7ec0ff095f2739" providerId="LiveId" clId="{61E9A244-27ED-4200-B938-7C4D7677BCB6}" dt="2022-02-15T13:44:10.650" v="432" actId="2711"/>
            <ac:spMkLst>
              <pc:docMk/>
              <pc:sldMasterMk cId="0" sldId="2147483648"/>
              <pc:sldLayoutMk cId="0" sldId="2147483650"/>
              <ac:spMk id="16" creationId="{00000000-0000-0000-0000-000000000000}"/>
            </ac:spMkLst>
          </pc:spChg>
          <pc:spChg chg="del mod">
            <ac:chgData name="Dian Sa'adillah Maylawati" userId="5f7ec0ff095f2739" providerId="LiveId" clId="{61E9A244-27ED-4200-B938-7C4D7677BCB6}" dt="2022-02-15T13:25:00.475" v="333" actId="478"/>
            <ac:spMkLst>
              <pc:docMk/>
              <pc:sldMasterMk cId="0" sldId="2147483648"/>
              <pc:sldLayoutMk cId="0" sldId="2147483650"/>
              <ac:spMk id="17" creationId="{00000000-0000-0000-0000-000000000000}"/>
            </ac:spMkLst>
          </pc:spChg>
          <pc:spChg chg="del">
            <ac:chgData name="Dian Sa'adillah Maylawati" userId="5f7ec0ff095f2739" providerId="LiveId" clId="{61E9A244-27ED-4200-B938-7C4D7677BCB6}" dt="2022-02-15T13:25:00.475" v="333" actId="478"/>
            <ac:spMkLst>
              <pc:docMk/>
              <pc:sldMasterMk cId="0" sldId="2147483648"/>
              <pc:sldLayoutMk cId="0" sldId="2147483650"/>
              <ac:spMk id="18" creationId="{00000000-0000-0000-0000-000000000000}"/>
            </ac:spMkLst>
          </pc:spChg>
          <pc:spChg chg="del">
            <ac:chgData name="Dian Sa'adillah Maylawati" userId="5f7ec0ff095f2739" providerId="LiveId" clId="{61E9A244-27ED-4200-B938-7C4D7677BCB6}" dt="2022-02-15T13:25:00.475" v="333" actId="478"/>
            <ac:spMkLst>
              <pc:docMk/>
              <pc:sldMasterMk cId="0" sldId="2147483648"/>
              <pc:sldLayoutMk cId="0" sldId="2147483650"/>
              <ac:spMk id="19" creationId="{00000000-0000-0000-0000-000000000000}"/>
            </ac:spMkLst>
          </pc:spChg>
          <pc:spChg chg="del">
            <ac:chgData name="Dian Sa'adillah Maylawati" userId="5f7ec0ff095f2739" providerId="LiveId" clId="{61E9A244-27ED-4200-B938-7C4D7677BCB6}" dt="2022-02-15T13:25:00.475" v="333" actId="478"/>
            <ac:spMkLst>
              <pc:docMk/>
              <pc:sldMasterMk cId="0" sldId="2147483648"/>
              <pc:sldLayoutMk cId="0" sldId="2147483650"/>
              <ac:spMk id="20" creationId="{00000000-0000-0000-0000-000000000000}"/>
            </ac:spMkLst>
          </pc:spChg>
          <pc:picChg chg="add mod">
            <ac:chgData name="Dian Sa'adillah Maylawati" userId="5f7ec0ff095f2739" providerId="LiveId" clId="{61E9A244-27ED-4200-B938-7C4D7677BCB6}" dt="2022-02-15T09:54:12.650" v="178"/>
            <ac:picMkLst>
              <pc:docMk/>
              <pc:sldMasterMk cId="0" sldId="2147483648"/>
              <pc:sldLayoutMk cId="0" sldId="2147483650"/>
              <ac:picMk id="7" creationId="{0FBDB1CC-892F-4A43-B8D9-386CFD267AB9}"/>
            </ac:picMkLst>
          </pc:picChg>
          <pc:picChg chg="add mod">
            <ac:chgData name="Dian Sa'adillah Maylawati" userId="5f7ec0ff095f2739" providerId="LiveId" clId="{61E9A244-27ED-4200-B938-7C4D7677BCB6}" dt="2022-02-15T09:54:12.650" v="178"/>
            <ac:picMkLst>
              <pc:docMk/>
              <pc:sldMasterMk cId="0" sldId="2147483648"/>
              <pc:sldLayoutMk cId="0" sldId="2147483650"/>
              <ac:picMk id="8" creationId="{2BA8FE58-89B7-4891-ADE2-7AAB6E31CD07}"/>
            </ac:picMkLst>
          </pc:picChg>
          <pc:picChg chg="add mod">
            <ac:chgData name="Dian Sa'adillah Maylawati" userId="5f7ec0ff095f2739" providerId="LiveId" clId="{61E9A244-27ED-4200-B938-7C4D7677BCB6}" dt="2022-02-15T13:41:03.622" v="405"/>
            <ac:picMkLst>
              <pc:docMk/>
              <pc:sldMasterMk cId="0" sldId="2147483648"/>
              <pc:sldLayoutMk cId="0" sldId="2147483650"/>
              <ac:picMk id="21" creationId="{C441C8D1-2680-4C36-8932-129CA59E91AE}"/>
            </ac:picMkLst>
          </pc:picChg>
          <pc:picChg chg="add mod">
            <ac:chgData name="Dian Sa'adillah Maylawati" userId="5f7ec0ff095f2739" providerId="LiveId" clId="{61E9A244-27ED-4200-B938-7C4D7677BCB6}" dt="2022-02-15T13:41:09.358" v="406"/>
            <ac:picMkLst>
              <pc:docMk/>
              <pc:sldMasterMk cId="0" sldId="2147483648"/>
              <pc:sldLayoutMk cId="0" sldId="2147483650"/>
              <ac:picMk id="22" creationId="{FA954A38-1301-43AE-8DF9-C9CC1254B7B4}"/>
            </ac:picMkLst>
          </pc:picChg>
          <pc:picChg chg="add del mod">
            <ac:chgData name="Dian Sa'adillah Maylawati" userId="5f7ec0ff095f2739" providerId="LiveId" clId="{61E9A244-27ED-4200-B938-7C4D7677BCB6}" dt="2022-02-15T13:27:20.654" v="347" actId="478"/>
            <ac:picMkLst>
              <pc:docMk/>
              <pc:sldMasterMk cId="0" sldId="2147483648"/>
              <pc:sldLayoutMk cId="0" sldId="2147483650"/>
              <ac:picMk id="1026" creationId="{9B66526E-7C15-4A3F-8847-437386B58043}"/>
            </ac:picMkLst>
          </pc:picChg>
          <pc:picChg chg="add del mod">
            <ac:chgData name="Dian Sa'adillah Maylawati" userId="5f7ec0ff095f2739" providerId="LiveId" clId="{61E9A244-27ED-4200-B938-7C4D7677BCB6}" dt="2022-02-15T13:31:02.321" v="350" actId="478"/>
            <ac:picMkLst>
              <pc:docMk/>
              <pc:sldMasterMk cId="0" sldId="2147483648"/>
              <pc:sldLayoutMk cId="0" sldId="2147483650"/>
              <ac:picMk id="1028" creationId="{52AA2AA4-DAFA-4D08-B4C9-ABF201E18139}"/>
            </ac:picMkLst>
          </pc:picChg>
          <pc:picChg chg="add del mod">
            <ac:chgData name="Dian Sa'adillah Maylawati" userId="5f7ec0ff095f2739" providerId="LiveId" clId="{61E9A244-27ED-4200-B938-7C4D7677BCB6}" dt="2022-02-15T13:34:52.132" v="354" actId="478"/>
            <ac:picMkLst>
              <pc:docMk/>
              <pc:sldMasterMk cId="0" sldId="2147483648"/>
              <pc:sldLayoutMk cId="0" sldId="2147483650"/>
              <ac:picMk id="1030" creationId="{8D33C472-7ED7-4401-BE16-8C8F70071E58}"/>
            </ac:picMkLst>
          </pc:picChg>
          <pc:picChg chg="add del">
            <ac:chgData name="Dian Sa'adillah Maylawati" userId="5f7ec0ff095f2739" providerId="LiveId" clId="{61E9A244-27ED-4200-B938-7C4D7677BCB6}" dt="2022-02-15T13:35:28.941" v="356" actId="478"/>
            <ac:picMkLst>
              <pc:docMk/>
              <pc:sldMasterMk cId="0" sldId="2147483648"/>
              <pc:sldLayoutMk cId="0" sldId="2147483650"/>
              <ac:picMk id="1032" creationId="{5FBB4273-8C0F-47F7-AFC5-D8A600A75B1D}"/>
            </ac:picMkLst>
          </pc:picChg>
          <pc:picChg chg="add del mod">
            <ac:chgData name="Dian Sa'adillah Maylawati" userId="5f7ec0ff095f2739" providerId="LiveId" clId="{61E9A244-27ED-4200-B938-7C4D7677BCB6}" dt="2022-02-15T13:37:09.139" v="362" actId="478"/>
            <ac:picMkLst>
              <pc:docMk/>
              <pc:sldMasterMk cId="0" sldId="2147483648"/>
              <pc:sldLayoutMk cId="0" sldId="2147483650"/>
              <ac:picMk id="1034" creationId="{4B99219E-2923-43A1-8123-4B9AB4356A85}"/>
            </ac:picMkLst>
          </pc:picChg>
          <pc:picChg chg="add del mod">
            <ac:chgData name="Dian Sa'adillah Maylawati" userId="5f7ec0ff095f2739" providerId="LiveId" clId="{61E9A244-27ED-4200-B938-7C4D7677BCB6}" dt="2022-02-15T13:37:52.187" v="371" actId="478"/>
            <ac:picMkLst>
              <pc:docMk/>
              <pc:sldMasterMk cId="0" sldId="2147483648"/>
              <pc:sldLayoutMk cId="0" sldId="2147483650"/>
              <ac:picMk id="1036" creationId="{98239E5E-72F5-440D-99EB-F7D230A853A5}"/>
            </ac:picMkLst>
          </pc:picChg>
          <pc:picChg chg="add del mod">
            <ac:chgData name="Dian Sa'adillah Maylawati" userId="5f7ec0ff095f2739" providerId="LiveId" clId="{61E9A244-27ED-4200-B938-7C4D7677BCB6}" dt="2022-02-15T13:38:13.735" v="379" actId="478"/>
            <ac:picMkLst>
              <pc:docMk/>
              <pc:sldMasterMk cId="0" sldId="2147483648"/>
              <pc:sldLayoutMk cId="0" sldId="2147483650"/>
              <ac:picMk id="1038" creationId="{DFCE9B32-7F10-4B90-8D54-081716A5F5E0}"/>
            </ac:picMkLst>
          </pc:picChg>
        </pc:sldLayoutChg>
        <pc:sldLayoutChg chg="addSp modSp del mod setBg">
          <pc:chgData name="Dian Sa'adillah Maylawati" userId="5f7ec0ff095f2739" providerId="LiveId" clId="{61E9A244-27ED-4200-B938-7C4D7677BCB6}" dt="2022-02-15T13:25:50.162" v="335" actId="2696"/>
          <pc:sldLayoutMkLst>
            <pc:docMk/>
            <pc:sldMasterMk cId="0" sldId="2147483648"/>
            <pc:sldLayoutMk cId="4262865879" sldId="2147483651"/>
          </pc:sldLayoutMkLst>
          <pc:picChg chg="add mod">
            <ac:chgData name="Dian Sa'adillah Maylawati" userId="5f7ec0ff095f2739" providerId="LiveId" clId="{61E9A244-27ED-4200-B938-7C4D7677BCB6}" dt="2022-02-15T09:54:19.025" v="180" actId="1076"/>
            <ac:picMkLst>
              <pc:docMk/>
              <pc:sldMasterMk cId="0" sldId="2147483648"/>
              <pc:sldLayoutMk cId="4262865879" sldId="2147483651"/>
              <ac:picMk id="7" creationId="{B6F1C05E-0D6D-4D66-996E-06256F4C6897}"/>
            </ac:picMkLst>
          </pc:picChg>
          <pc:picChg chg="add mod">
            <ac:chgData name="Dian Sa'adillah Maylawati" userId="5f7ec0ff095f2739" providerId="LiveId" clId="{61E9A244-27ED-4200-B938-7C4D7677BCB6}" dt="2022-02-15T09:54:19.025" v="180" actId="1076"/>
            <ac:picMkLst>
              <pc:docMk/>
              <pc:sldMasterMk cId="0" sldId="2147483648"/>
              <pc:sldLayoutMk cId="4262865879" sldId="2147483651"/>
              <ac:picMk id="8" creationId="{E9FA22A6-76C7-4975-AEF5-67C5F420113B}"/>
            </ac:picMkLst>
          </pc:picChg>
        </pc:sldLayoutChg>
        <pc:sldLayoutChg chg="addSp modSp del setBg">
          <pc:chgData name="Dian Sa'adillah Maylawati" userId="5f7ec0ff095f2739" providerId="LiveId" clId="{61E9A244-27ED-4200-B938-7C4D7677BCB6}" dt="2022-02-15T13:25:50.193" v="336" actId="2696"/>
          <pc:sldLayoutMkLst>
            <pc:docMk/>
            <pc:sldMasterMk cId="0" sldId="2147483648"/>
            <pc:sldLayoutMk cId="1819597885" sldId="2147483652"/>
          </pc:sldLayoutMkLst>
          <pc:picChg chg="add mod">
            <ac:chgData name="Dian Sa'adillah Maylawati" userId="5f7ec0ff095f2739" providerId="LiveId" clId="{61E9A244-27ED-4200-B938-7C4D7677BCB6}" dt="2022-02-15T09:54:25.934" v="181"/>
            <ac:picMkLst>
              <pc:docMk/>
              <pc:sldMasterMk cId="0" sldId="2147483648"/>
              <pc:sldLayoutMk cId="1819597885" sldId="2147483652"/>
              <ac:picMk id="7" creationId="{0056F365-4000-4B26-A94C-12B37499AB2B}"/>
            </ac:picMkLst>
          </pc:picChg>
          <pc:picChg chg="add mod">
            <ac:chgData name="Dian Sa'adillah Maylawati" userId="5f7ec0ff095f2739" providerId="LiveId" clId="{61E9A244-27ED-4200-B938-7C4D7677BCB6}" dt="2022-02-15T09:54:25.934" v="181"/>
            <ac:picMkLst>
              <pc:docMk/>
              <pc:sldMasterMk cId="0" sldId="2147483648"/>
              <pc:sldLayoutMk cId="1819597885" sldId="2147483652"/>
              <ac:picMk id="8" creationId="{F55876B0-C3CC-4189-ADF2-47848C052E12}"/>
            </ac:picMkLst>
          </pc:picChg>
        </pc:sldLayoutChg>
        <pc:sldLayoutChg chg="addSp modSp del mod setBg">
          <pc:chgData name="Dian Sa'adillah Maylawati" userId="5f7ec0ff095f2739" providerId="LiveId" clId="{61E9A244-27ED-4200-B938-7C4D7677BCB6}" dt="2022-02-15T13:25:50.209" v="337" actId="2696"/>
          <pc:sldLayoutMkLst>
            <pc:docMk/>
            <pc:sldMasterMk cId="0" sldId="2147483648"/>
            <pc:sldLayoutMk cId="0" sldId="2147483653"/>
          </pc:sldLayoutMkLst>
          <pc:picChg chg="add mod">
            <ac:chgData name="Dian Sa'adillah Maylawati" userId="5f7ec0ff095f2739" providerId="LiveId" clId="{61E9A244-27ED-4200-B938-7C4D7677BCB6}" dt="2022-02-15T09:54:31.714" v="183" actId="1076"/>
            <ac:picMkLst>
              <pc:docMk/>
              <pc:sldMasterMk cId="0" sldId="2147483648"/>
              <pc:sldLayoutMk cId="0" sldId="2147483653"/>
              <ac:picMk id="8" creationId="{0E8932BF-8B43-4446-9500-C69ECE4F4CCC}"/>
            </ac:picMkLst>
          </pc:picChg>
          <pc:picChg chg="add mod">
            <ac:chgData name="Dian Sa'adillah Maylawati" userId="5f7ec0ff095f2739" providerId="LiveId" clId="{61E9A244-27ED-4200-B938-7C4D7677BCB6}" dt="2022-02-15T09:54:31.714" v="183" actId="1076"/>
            <ac:picMkLst>
              <pc:docMk/>
              <pc:sldMasterMk cId="0" sldId="2147483648"/>
              <pc:sldLayoutMk cId="0" sldId="2147483653"/>
              <ac:picMk id="9" creationId="{A5E42E3D-7929-40A0-B2FA-1BFE49D3DBF8}"/>
            </ac:picMkLst>
          </pc:picChg>
        </pc:sldLayoutChg>
        <pc:sldLayoutChg chg="addSp modSp del mod setBg">
          <pc:chgData name="Dian Sa'adillah Maylawati" userId="5f7ec0ff095f2739" providerId="LiveId" clId="{61E9A244-27ED-4200-B938-7C4D7677BCB6}" dt="2022-02-15T13:25:50.224" v="338" actId="2696"/>
          <pc:sldLayoutMkLst>
            <pc:docMk/>
            <pc:sldMasterMk cId="0" sldId="2147483648"/>
            <pc:sldLayoutMk cId="0" sldId="2147483654"/>
          </pc:sldLayoutMkLst>
          <pc:picChg chg="add mod">
            <ac:chgData name="Dian Sa'adillah Maylawati" userId="5f7ec0ff095f2739" providerId="LiveId" clId="{61E9A244-27ED-4200-B938-7C4D7677BCB6}" dt="2022-02-15T09:54:38.982" v="185" actId="1076"/>
            <ac:picMkLst>
              <pc:docMk/>
              <pc:sldMasterMk cId="0" sldId="2147483648"/>
              <pc:sldLayoutMk cId="0" sldId="2147483654"/>
              <ac:picMk id="10" creationId="{4CEF8060-D4E0-4A46-A291-41C93FA07040}"/>
            </ac:picMkLst>
          </pc:picChg>
          <pc:picChg chg="add mod">
            <ac:chgData name="Dian Sa'adillah Maylawati" userId="5f7ec0ff095f2739" providerId="LiveId" clId="{61E9A244-27ED-4200-B938-7C4D7677BCB6}" dt="2022-02-15T09:54:38.982" v="185" actId="1076"/>
            <ac:picMkLst>
              <pc:docMk/>
              <pc:sldMasterMk cId="0" sldId="2147483648"/>
              <pc:sldLayoutMk cId="0" sldId="2147483654"/>
              <ac:picMk id="11" creationId="{27A3B144-1349-4B51-9AB7-62FEEC3F5196}"/>
            </ac:picMkLst>
          </pc:picChg>
        </pc:sldLayoutChg>
        <pc:sldLayoutChg chg="addSp modSp del mod setBg">
          <pc:chgData name="Dian Sa'adillah Maylawati" userId="5f7ec0ff095f2739" providerId="LiveId" clId="{61E9A244-27ED-4200-B938-7C4D7677BCB6}" dt="2022-02-15T13:25:50.224" v="339" actId="2696"/>
          <pc:sldLayoutMkLst>
            <pc:docMk/>
            <pc:sldMasterMk cId="0" sldId="2147483648"/>
            <pc:sldLayoutMk cId="0" sldId="2147483655"/>
          </pc:sldLayoutMkLst>
          <pc:picChg chg="add mod">
            <ac:chgData name="Dian Sa'adillah Maylawati" userId="5f7ec0ff095f2739" providerId="LiveId" clId="{61E9A244-27ED-4200-B938-7C4D7677BCB6}" dt="2022-02-15T09:54:44.313" v="187" actId="1076"/>
            <ac:picMkLst>
              <pc:docMk/>
              <pc:sldMasterMk cId="0" sldId="2147483648"/>
              <pc:sldLayoutMk cId="0" sldId="2147483655"/>
              <ac:picMk id="6" creationId="{9163B08E-4E98-40F0-AE7A-5B489AAB220C}"/>
            </ac:picMkLst>
          </pc:picChg>
          <pc:picChg chg="add mod">
            <ac:chgData name="Dian Sa'adillah Maylawati" userId="5f7ec0ff095f2739" providerId="LiveId" clId="{61E9A244-27ED-4200-B938-7C4D7677BCB6}" dt="2022-02-15T09:54:44.313" v="187" actId="1076"/>
            <ac:picMkLst>
              <pc:docMk/>
              <pc:sldMasterMk cId="0" sldId="2147483648"/>
              <pc:sldLayoutMk cId="0" sldId="2147483655"/>
              <ac:picMk id="7" creationId="{9C8E92FC-18B1-4D73-9E9B-8D6E123945F6}"/>
            </ac:picMkLst>
          </pc:picChg>
        </pc:sldLayoutChg>
        <pc:sldLayoutChg chg="addSp modSp del mod setBg">
          <pc:chgData name="Dian Sa'adillah Maylawati" userId="5f7ec0ff095f2739" providerId="LiveId" clId="{61E9A244-27ED-4200-B938-7C4D7677BCB6}" dt="2022-02-15T13:25:50.240" v="340" actId="2696"/>
          <pc:sldLayoutMkLst>
            <pc:docMk/>
            <pc:sldMasterMk cId="0" sldId="2147483648"/>
            <pc:sldLayoutMk cId="0" sldId="2147483656"/>
          </pc:sldLayoutMkLst>
          <pc:picChg chg="add mod">
            <ac:chgData name="Dian Sa'adillah Maylawati" userId="5f7ec0ff095f2739" providerId="LiveId" clId="{61E9A244-27ED-4200-B938-7C4D7677BCB6}" dt="2022-02-15T09:54:49.635" v="189" actId="1076"/>
            <ac:picMkLst>
              <pc:docMk/>
              <pc:sldMasterMk cId="0" sldId="2147483648"/>
              <pc:sldLayoutMk cId="0" sldId="2147483656"/>
              <ac:picMk id="8" creationId="{15E06553-8743-4C37-87C8-9B9547CC00BB}"/>
            </ac:picMkLst>
          </pc:picChg>
          <pc:picChg chg="add mod">
            <ac:chgData name="Dian Sa'adillah Maylawati" userId="5f7ec0ff095f2739" providerId="LiveId" clId="{61E9A244-27ED-4200-B938-7C4D7677BCB6}" dt="2022-02-15T09:54:49.635" v="189" actId="1076"/>
            <ac:picMkLst>
              <pc:docMk/>
              <pc:sldMasterMk cId="0" sldId="2147483648"/>
              <pc:sldLayoutMk cId="0" sldId="2147483656"/>
              <ac:picMk id="9" creationId="{B1C50917-2A66-456F-A231-6F56527E778C}"/>
            </ac:picMkLst>
          </pc:picChg>
        </pc:sldLayoutChg>
        <pc:sldLayoutChg chg="addSp modSp del mod setBg">
          <pc:chgData name="Dian Sa'adillah Maylawati" userId="5f7ec0ff095f2739" providerId="LiveId" clId="{61E9A244-27ED-4200-B938-7C4D7677BCB6}" dt="2022-02-15T13:25:50.255" v="341" actId="2696"/>
          <pc:sldLayoutMkLst>
            <pc:docMk/>
            <pc:sldMasterMk cId="0" sldId="2147483648"/>
            <pc:sldLayoutMk cId="0" sldId="2147483657"/>
          </pc:sldLayoutMkLst>
          <pc:picChg chg="add mod">
            <ac:chgData name="Dian Sa'adillah Maylawati" userId="5f7ec0ff095f2739" providerId="LiveId" clId="{61E9A244-27ED-4200-B938-7C4D7677BCB6}" dt="2022-02-15T09:54:56.774" v="191" actId="1076"/>
            <ac:picMkLst>
              <pc:docMk/>
              <pc:sldMasterMk cId="0" sldId="2147483648"/>
              <pc:sldLayoutMk cId="0" sldId="2147483657"/>
              <ac:picMk id="8" creationId="{83B88473-E870-4C9D-B12C-5CC20A8AA43C}"/>
            </ac:picMkLst>
          </pc:picChg>
          <pc:picChg chg="add mod">
            <ac:chgData name="Dian Sa'adillah Maylawati" userId="5f7ec0ff095f2739" providerId="LiveId" clId="{61E9A244-27ED-4200-B938-7C4D7677BCB6}" dt="2022-02-15T09:54:56.774" v="191" actId="1076"/>
            <ac:picMkLst>
              <pc:docMk/>
              <pc:sldMasterMk cId="0" sldId="2147483648"/>
              <pc:sldLayoutMk cId="0" sldId="2147483657"/>
              <ac:picMk id="9" creationId="{2F02FA2D-20C7-4BCB-84E4-D0612AEBE1B4}"/>
            </ac:picMkLst>
          </pc:picChg>
        </pc:sldLayoutChg>
        <pc:sldLayoutChg chg="addSp modSp del mod setBg">
          <pc:chgData name="Dian Sa'adillah Maylawati" userId="5f7ec0ff095f2739" providerId="LiveId" clId="{61E9A244-27ED-4200-B938-7C4D7677BCB6}" dt="2022-02-15T13:25:50.255" v="342" actId="2696"/>
          <pc:sldLayoutMkLst>
            <pc:docMk/>
            <pc:sldMasterMk cId="0" sldId="2147483648"/>
            <pc:sldLayoutMk cId="0" sldId="2147483658"/>
          </pc:sldLayoutMkLst>
          <pc:picChg chg="add mod">
            <ac:chgData name="Dian Sa'adillah Maylawati" userId="5f7ec0ff095f2739" providerId="LiveId" clId="{61E9A244-27ED-4200-B938-7C4D7677BCB6}" dt="2022-02-15T09:55:06.974" v="193" actId="1076"/>
            <ac:picMkLst>
              <pc:docMk/>
              <pc:sldMasterMk cId="0" sldId="2147483648"/>
              <pc:sldLayoutMk cId="0" sldId="2147483658"/>
              <ac:picMk id="7" creationId="{EB9B1E38-07C3-4F99-B8BF-C6D6352A327B}"/>
            </ac:picMkLst>
          </pc:picChg>
          <pc:picChg chg="add mod">
            <ac:chgData name="Dian Sa'adillah Maylawati" userId="5f7ec0ff095f2739" providerId="LiveId" clId="{61E9A244-27ED-4200-B938-7C4D7677BCB6}" dt="2022-02-15T09:55:06.974" v="193" actId="1076"/>
            <ac:picMkLst>
              <pc:docMk/>
              <pc:sldMasterMk cId="0" sldId="2147483648"/>
              <pc:sldLayoutMk cId="0" sldId="2147483658"/>
              <ac:picMk id="8" creationId="{C34B5A30-A705-4B86-AD56-1B2A700A774C}"/>
            </ac:picMkLst>
          </pc:picChg>
        </pc:sldLayoutChg>
        <pc:sldLayoutChg chg="addSp modSp del mod setBg">
          <pc:chgData name="Dian Sa'adillah Maylawati" userId="5f7ec0ff095f2739" providerId="LiveId" clId="{61E9A244-27ED-4200-B938-7C4D7677BCB6}" dt="2022-02-15T13:25:50.271" v="343" actId="2696"/>
          <pc:sldLayoutMkLst>
            <pc:docMk/>
            <pc:sldMasterMk cId="0" sldId="2147483648"/>
            <pc:sldLayoutMk cId="0" sldId="2147483659"/>
          </pc:sldLayoutMkLst>
          <pc:picChg chg="add mod">
            <ac:chgData name="Dian Sa'adillah Maylawati" userId="5f7ec0ff095f2739" providerId="LiveId" clId="{61E9A244-27ED-4200-B938-7C4D7677BCB6}" dt="2022-02-15T09:55:12.398" v="195" actId="1076"/>
            <ac:picMkLst>
              <pc:docMk/>
              <pc:sldMasterMk cId="0" sldId="2147483648"/>
              <pc:sldLayoutMk cId="0" sldId="2147483659"/>
              <ac:picMk id="7" creationId="{264FC599-DBC9-4A17-AC89-8A8C3C8703F1}"/>
            </ac:picMkLst>
          </pc:picChg>
          <pc:picChg chg="add mod">
            <ac:chgData name="Dian Sa'adillah Maylawati" userId="5f7ec0ff095f2739" providerId="LiveId" clId="{61E9A244-27ED-4200-B938-7C4D7677BCB6}" dt="2022-02-15T09:55:12.398" v="195" actId="1076"/>
            <ac:picMkLst>
              <pc:docMk/>
              <pc:sldMasterMk cId="0" sldId="2147483648"/>
              <pc:sldLayoutMk cId="0" sldId="2147483659"/>
              <ac:picMk id="8" creationId="{B7EABC17-B353-4CE5-ADAC-45F106797A79}"/>
            </ac:picMkLst>
          </pc:picChg>
        </pc:sldLayoutChg>
      </pc:sldMasterChg>
    </pc:docChg>
  </pc:docChgLst>
  <pc:docChgLst>
    <pc:chgData name="Dian Sa'adillah Maylawati" userId="5f7ec0ff095f2739" providerId="LiveId" clId="{4366F626-0AC8-4446-B91C-361877001E80}"/>
    <pc:docChg chg="undo custSel addSld delSld modSld">
      <pc:chgData name="Dian Sa'adillah Maylawati" userId="5f7ec0ff095f2739" providerId="LiveId" clId="{4366F626-0AC8-4446-B91C-361877001E80}" dt="2022-02-17T05:13:20.055" v="1984" actId="11"/>
      <pc:docMkLst>
        <pc:docMk/>
      </pc:docMkLst>
      <pc:sldChg chg="addSp delSp modSp mod">
        <pc:chgData name="Dian Sa'adillah Maylawati" userId="5f7ec0ff095f2739" providerId="LiveId" clId="{4366F626-0AC8-4446-B91C-361877001E80}" dt="2022-02-16T07:31:52.595" v="59" actId="14100"/>
        <pc:sldMkLst>
          <pc:docMk/>
          <pc:sldMk cId="2224629289" sldId="265"/>
        </pc:sldMkLst>
        <pc:spChg chg="mod">
          <ac:chgData name="Dian Sa'adillah Maylawati" userId="5f7ec0ff095f2739" providerId="LiveId" clId="{4366F626-0AC8-4446-B91C-361877001E80}" dt="2022-02-16T07:29:40.128" v="37" actId="1076"/>
          <ac:spMkLst>
            <pc:docMk/>
            <pc:sldMk cId="2224629289" sldId="265"/>
            <ac:spMk id="33" creationId="{6AB2856E-6832-4C8D-8247-CCD4E23AA2B2}"/>
          </ac:spMkLst>
        </pc:spChg>
        <pc:spChg chg="mod">
          <ac:chgData name="Dian Sa'adillah Maylawati" userId="5f7ec0ff095f2739" providerId="LiveId" clId="{4366F626-0AC8-4446-B91C-361877001E80}" dt="2022-02-16T07:31:32.023" v="56" actId="1076"/>
          <ac:spMkLst>
            <pc:docMk/>
            <pc:sldMk cId="2224629289" sldId="265"/>
            <ac:spMk id="34" creationId="{6FBFC93C-A6BB-48D9-924E-C654FA202A95}"/>
          </ac:spMkLst>
        </pc:spChg>
        <pc:spChg chg="del">
          <ac:chgData name="Dian Sa'adillah Maylawati" userId="5f7ec0ff095f2739" providerId="LiveId" clId="{4366F626-0AC8-4446-B91C-361877001E80}" dt="2022-02-16T07:28:31.537" v="18" actId="478"/>
          <ac:spMkLst>
            <pc:docMk/>
            <pc:sldMk cId="2224629289" sldId="265"/>
            <ac:spMk id="38" creationId="{5989E85B-2239-4256-95CB-9F125DE1E94F}"/>
          </ac:spMkLst>
        </pc:spChg>
        <pc:spChg chg="add del mod">
          <ac:chgData name="Dian Sa'adillah Maylawati" userId="5f7ec0ff095f2739" providerId="LiveId" clId="{4366F626-0AC8-4446-B91C-361877001E80}" dt="2022-02-16T07:28:44.661" v="21" actId="1076"/>
          <ac:spMkLst>
            <pc:docMk/>
            <pc:sldMk cId="2224629289" sldId="265"/>
            <ac:spMk id="39" creationId="{6323FB64-C128-4BA8-A08F-1CC74EA68380}"/>
          </ac:spMkLst>
        </pc:spChg>
        <pc:spChg chg="add del">
          <ac:chgData name="Dian Sa'adillah Maylawati" userId="5f7ec0ff095f2739" providerId="LiveId" clId="{4366F626-0AC8-4446-B91C-361877001E80}" dt="2022-02-16T07:28:28.797" v="17" actId="478"/>
          <ac:spMkLst>
            <pc:docMk/>
            <pc:sldMk cId="2224629289" sldId="265"/>
            <ac:spMk id="40" creationId="{3871E4E0-3719-4E34-AF39-988DECCEC8F9}"/>
          </ac:spMkLst>
        </pc:spChg>
        <pc:spChg chg="mod">
          <ac:chgData name="Dian Sa'adillah Maylawati" userId="5f7ec0ff095f2739" providerId="LiveId" clId="{4366F626-0AC8-4446-B91C-361877001E80}" dt="2022-02-16T07:29:26.400" v="31" actId="14100"/>
          <ac:spMkLst>
            <pc:docMk/>
            <pc:sldMk cId="2224629289" sldId="265"/>
            <ac:spMk id="43" creationId="{60C8E0CC-07D6-4441-BCBB-F7CA6EC1135B}"/>
          </ac:spMkLst>
        </pc:spChg>
        <pc:spChg chg="del">
          <ac:chgData name="Dian Sa'adillah Maylawati" userId="5f7ec0ff095f2739" providerId="LiveId" clId="{4366F626-0AC8-4446-B91C-361877001E80}" dt="2022-02-16T07:27:36.296" v="0" actId="478"/>
          <ac:spMkLst>
            <pc:docMk/>
            <pc:sldMk cId="2224629289" sldId="265"/>
            <ac:spMk id="44" creationId="{0CEBDBF4-7798-4895-B255-E85E7F438198}"/>
          </ac:spMkLst>
        </pc:spChg>
        <pc:spChg chg="del">
          <ac:chgData name="Dian Sa'adillah Maylawati" userId="5f7ec0ff095f2739" providerId="LiveId" clId="{4366F626-0AC8-4446-B91C-361877001E80}" dt="2022-02-16T07:27:46.183" v="1" actId="478"/>
          <ac:spMkLst>
            <pc:docMk/>
            <pc:sldMk cId="2224629289" sldId="265"/>
            <ac:spMk id="45" creationId="{39BD4F14-BA49-4F5C-A8BB-8F0E3C96A0DB}"/>
          </ac:spMkLst>
        </pc:spChg>
        <pc:spChg chg="del">
          <ac:chgData name="Dian Sa'adillah Maylawati" userId="5f7ec0ff095f2739" providerId="LiveId" clId="{4366F626-0AC8-4446-B91C-361877001E80}" dt="2022-02-16T07:27:50.621" v="2" actId="478"/>
          <ac:spMkLst>
            <pc:docMk/>
            <pc:sldMk cId="2224629289" sldId="265"/>
            <ac:spMk id="46" creationId="{23F8D9CB-8AAB-4486-B1CF-00EA47DC315B}"/>
          </ac:spMkLst>
        </pc:spChg>
        <pc:grpChg chg="mod">
          <ac:chgData name="Dian Sa'adillah Maylawati" userId="5f7ec0ff095f2739" providerId="LiveId" clId="{4366F626-0AC8-4446-B91C-361877001E80}" dt="2022-02-16T07:28:34.715" v="20" actId="1076"/>
          <ac:grpSpMkLst>
            <pc:docMk/>
            <pc:sldMk cId="2224629289" sldId="265"/>
            <ac:grpSpMk id="36" creationId="{FCD8A97D-F628-4E14-8B37-5EC17B3F6FAC}"/>
          </ac:grpSpMkLst>
        </pc:grpChg>
        <pc:grpChg chg="mod">
          <ac:chgData name="Dian Sa'adillah Maylawati" userId="5f7ec0ff095f2739" providerId="LiveId" clId="{4366F626-0AC8-4446-B91C-361877001E80}" dt="2022-02-16T07:29:35.842" v="36" actId="1036"/>
          <ac:grpSpMkLst>
            <pc:docMk/>
            <pc:sldMk cId="2224629289" sldId="265"/>
            <ac:grpSpMk id="41" creationId="{BF2994D0-C5FD-457C-A4EF-273CF5AD118F}"/>
          </ac:grpSpMkLst>
        </pc:grpChg>
        <pc:graphicFrameChg chg="add mod modGraphic">
          <ac:chgData name="Dian Sa'adillah Maylawati" userId="5f7ec0ff095f2739" providerId="LiveId" clId="{4366F626-0AC8-4446-B91C-361877001E80}" dt="2022-02-16T07:31:26.790" v="55" actId="14100"/>
          <ac:graphicFrameMkLst>
            <pc:docMk/>
            <pc:sldMk cId="2224629289" sldId="265"/>
            <ac:graphicFrameMk id="9" creationId="{8AC70E0F-8F1C-42EC-975E-0D0F5D27DAC8}"/>
          </ac:graphicFrameMkLst>
        </pc:graphicFrameChg>
        <pc:cxnChg chg="add mod">
          <ac:chgData name="Dian Sa'adillah Maylawati" userId="5f7ec0ff095f2739" providerId="LiveId" clId="{4366F626-0AC8-4446-B91C-361877001E80}" dt="2022-02-16T07:31:52.595" v="59" actId="14100"/>
          <ac:cxnSpMkLst>
            <pc:docMk/>
            <pc:sldMk cId="2224629289" sldId="265"/>
            <ac:cxnSpMk id="47" creationId="{67B91833-8E68-4404-9F68-382318A8D657}"/>
          </ac:cxnSpMkLst>
        </pc:cxnChg>
        <pc:cxnChg chg="mod">
          <ac:chgData name="Dian Sa'adillah Maylawati" userId="5f7ec0ff095f2739" providerId="LiveId" clId="{4366F626-0AC8-4446-B91C-361877001E80}" dt="2022-02-16T07:29:35.842" v="36" actId="1036"/>
          <ac:cxnSpMkLst>
            <pc:docMk/>
            <pc:sldMk cId="2224629289" sldId="265"/>
            <ac:cxnSpMk id="48" creationId="{03BE9290-F1A3-458E-9EEF-35D2C8118E1D}"/>
          </ac:cxnSpMkLst>
        </pc:cxnChg>
        <pc:cxnChg chg="mod">
          <ac:chgData name="Dian Sa'adillah Maylawati" userId="5f7ec0ff095f2739" providerId="LiveId" clId="{4366F626-0AC8-4446-B91C-361877001E80}" dt="2022-02-16T07:29:35.842" v="36" actId="1036"/>
          <ac:cxnSpMkLst>
            <pc:docMk/>
            <pc:sldMk cId="2224629289" sldId="265"/>
            <ac:cxnSpMk id="50" creationId="{564B8C65-3571-4662-B098-1BF515B10322}"/>
          </ac:cxnSpMkLst>
        </pc:cxnChg>
        <pc:cxnChg chg="del mod">
          <ac:chgData name="Dian Sa'adillah Maylawati" userId="5f7ec0ff095f2739" providerId="LiveId" clId="{4366F626-0AC8-4446-B91C-361877001E80}" dt="2022-02-16T07:28:47.112" v="22" actId="478"/>
          <ac:cxnSpMkLst>
            <pc:docMk/>
            <pc:sldMk cId="2224629289" sldId="265"/>
            <ac:cxnSpMk id="53" creationId="{4EF801D2-6E8F-4F2C-9321-BE48F0A170E8}"/>
          </ac:cxnSpMkLst>
        </pc:cxnChg>
        <pc:cxnChg chg="del mod">
          <ac:chgData name="Dian Sa'adillah Maylawati" userId="5f7ec0ff095f2739" providerId="LiveId" clId="{4366F626-0AC8-4446-B91C-361877001E80}" dt="2022-02-16T07:27:54.537" v="3" actId="478"/>
          <ac:cxnSpMkLst>
            <pc:docMk/>
            <pc:sldMk cId="2224629289" sldId="265"/>
            <ac:cxnSpMk id="56" creationId="{954A0B8E-D17E-4A37-901A-E656F744A66E}"/>
          </ac:cxnSpMkLst>
        </pc:cxnChg>
        <pc:cxnChg chg="del mod">
          <ac:chgData name="Dian Sa'adillah Maylawati" userId="5f7ec0ff095f2739" providerId="LiveId" clId="{4366F626-0AC8-4446-B91C-361877001E80}" dt="2022-02-16T07:27:57.397" v="4" actId="478"/>
          <ac:cxnSpMkLst>
            <pc:docMk/>
            <pc:sldMk cId="2224629289" sldId="265"/>
            <ac:cxnSpMk id="60" creationId="{312697EE-E87D-4415-9DC6-C243DF730C86}"/>
          </ac:cxnSpMkLst>
        </pc:cxnChg>
        <pc:cxnChg chg="del mod">
          <ac:chgData name="Dian Sa'adillah Maylawati" userId="5f7ec0ff095f2739" providerId="LiveId" clId="{4366F626-0AC8-4446-B91C-361877001E80}" dt="2022-02-16T07:29:00.890" v="24" actId="478"/>
          <ac:cxnSpMkLst>
            <pc:docMk/>
            <pc:sldMk cId="2224629289" sldId="265"/>
            <ac:cxnSpMk id="64" creationId="{899DA71E-B10A-4D33-8C78-0AFBA503FEF5}"/>
          </ac:cxnSpMkLst>
        </pc:cxnChg>
        <pc:cxnChg chg="add del mod">
          <ac:chgData name="Dian Sa'adillah Maylawati" userId="5f7ec0ff095f2739" providerId="LiveId" clId="{4366F626-0AC8-4446-B91C-361877001E80}" dt="2022-02-16T07:29:07.344" v="27" actId="478"/>
          <ac:cxnSpMkLst>
            <pc:docMk/>
            <pc:sldMk cId="2224629289" sldId="265"/>
            <ac:cxnSpMk id="67" creationId="{EEC75286-180C-4C3E-AC88-17A8704E0B74}"/>
          </ac:cxnSpMkLst>
        </pc:cxnChg>
        <pc:cxnChg chg="del mod">
          <ac:chgData name="Dian Sa'adillah Maylawati" userId="5f7ec0ff095f2739" providerId="LiveId" clId="{4366F626-0AC8-4446-B91C-361877001E80}" dt="2022-02-16T07:29:04.006" v="25" actId="478"/>
          <ac:cxnSpMkLst>
            <pc:docMk/>
            <pc:sldMk cId="2224629289" sldId="265"/>
            <ac:cxnSpMk id="70" creationId="{75DF39A6-ADCA-4BBF-A5C8-A602D7AC343C}"/>
          </ac:cxnSpMkLst>
        </pc:cxnChg>
        <pc:cxnChg chg="add del mod">
          <ac:chgData name="Dian Sa'adillah Maylawati" userId="5f7ec0ff095f2739" providerId="LiveId" clId="{4366F626-0AC8-4446-B91C-361877001E80}" dt="2022-02-16T07:29:05.770" v="26" actId="478"/>
          <ac:cxnSpMkLst>
            <pc:docMk/>
            <pc:sldMk cId="2224629289" sldId="265"/>
            <ac:cxnSpMk id="73" creationId="{864FFA25-6850-4547-BFBE-8F93A68D3A08}"/>
          </ac:cxnSpMkLst>
        </pc:cxnChg>
        <pc:cxnChg chg="add del mod">
          <ac:chgData name="Dian Sa'adillah Maylawati" userId="5f7ec0ff095f2739" providerId="LiveId" clId="{4366F626-0AC8-4446-B91C-361877001E80}" dt="2022-02-16T07:29:11.272" v="29" actId="478"/>
          <ac:cxnSpMkLst>
            <pc:docMk/>
            <pc:sldMk cId="2224629289" sldId="265"/>
            <ac:cxnSpMk id="76" creationId="{235CE13A-4729-4FFC-A040-A6C484964589}"/>
          </ac:cxnSpMkLst>
        </pc:cxnChg>
        <pc:cxnChg chg="del mod">
          <ac:chgData name="Dian Sa'adillah Maylawati" userId="5f7ec0ff095f2739" providerId="LiveId" clId="{4366F626-0AC8-4446-B91C-361877001E80}" dt="2022-02-16T07:29:09.416" v="28" actId="478"/>
          <ac:cxnSpMkLst>
            <pc:docMk/>
            <pc:sldMk cId="2224629289" sldId="265"/>
            <ac:cxnSpMk id="79" creationId="{90C40B2E-3918-419D-BB09-A40DFCBD2E0B}"/>
          </ac:cxnSpMkLst>
        </pc:cxnChg>
        <pc:cxnChg chg="del mod">
          <ac:chgData name="Dian Sa'adillah Maylawati" userId="5f7ec0ff095f2739" providerId="LiveId" clId="{4366F626-0AC8-4446-B91C-361877001E80}" dt="2022-02-16T07:28:49.713" v="23" actId="478"/>
          <ac:cxnSpMkLst>
            <pc:docMk/>
            <pc:sldMk cId="2224629289" sldId="265"/>
            <ac:cxnSpMk id="82" creationId="{BDA580F8-505F-4A8E-A53B-2D7B500ADBB5}"/>
          </ac:cxnSpMkLst>
        </pc:cxnChg>
      </pc:sldChg>
      <pc:sldChg chg="modSp mod">
        <pc:chgData name="Dian Sa'adillah Maylawati" userId="5f7ec0ff095f2739" providerId="LiveId" clId="{4366F626-0AC8-4446-B91C-361877001E80}" dt="2022-02-17T04:10:37.331" v="1478" actId="1076"/>
        <pc:sldMkLst>
          <pc:docMk/>
          <pc:sldMk cId="1368447607" sldId="269"/>
        </pc:sldMkLst>
        <pc:graphicFrameChg chg="mod">
          <ac:chgData name="Dian Sa'adillah Maylawati" userId="5f7ec0ff095f2739" providerId="LiveId" clId="{4366F626-0AC8-4446-B91C-361877001E80}" dt="2022-02-17T04:10:37.331" v="1478" actId="1076"/>
          <ac:graphicFrameMkLst>
            <pc:docMk/>
            <pc:sldMk cId="1368447607" sldId="269"/>
            <ac:graphicFrameMk id="6" creationId="{13D2FF58-6E4F-4471-AD48-8186CCA02D03}"/>
          </ac:graphicFrameMkLst>
        </pc:graphicFrameChg>
      </pc:sldChg>
      <pc:sldChg chg="addSp modSp mod">
        <pc:chgData name="Dian Sa'adillah Maylawati" userId="5f7ec0ff095f2739" providerId="LiveId" clId="{4366F626-0AC8-4446-B91C-361877001E80}" dt="2022-02-17T05:13:20.055" v="1984" actId="11"/>
        <pc:sldMkLst>
          <pc:docMk/>
          <pc:sldMk cId="1514429005" sldId="270"/>
        </pc:sldMkLst>
        <pc:spChg chg="mod">
          <ac:chgData name="Dian Sa'adillah Maylawati" userId="5f7ec0ff095f2739" providerId="LiveId" clId="{4366F626-0AC8-4446-B91C-361877001E80}" dt="2022-02-16T07:32:39.716" v="66" actId="20577"/>
          <ac:spMkLst>
            <pc:docMk/>
            <pc:sldMk cId="1514429005" sldId="270"/>
            <ac:spMk id="2" creationId="{E815D635-DE8E-432D-8644-1E849480ADD4}"/>
          </ac:spMkLst>
        </pc:spChg>
        <pc:spChg chg="add mod">
          <ac:chgData name="Dian Sa'adillah Maylawati" userId="5f7ec0ff095f2739" providerId="LiveId" clId="{4366F626-0AC8-4446-B91C-361877001E80}" dt="2022-02-17T05:13:20.055" v="1984" actId="11"/>
          <ac:spMkLst>
            <pc:docMk/>
            <pc:sldMk cId="1514429005" sldId="270"/>
            <ac:spMk id="6" creationId="{699258E6-9345-4BBF-BA3D-14BCCAE7786A}"/>
          </ac:spMkLst>
        </pc:spChg>
      </pc:sldChg>
      <pc:sldChg chg="addSp modSp new mod modAnim">
        <pc:chgData name="Dian Sa'adillah Maylawati" userId="5f7ec0ff095f2739" providerId="LiveId" clId="{4366F626-0AC8-4446-B91C-361877001E80}" dt="2022-02-16T07:42:54.531" v="199"/>
        <pc:sldMkLst>
          <pc:docMk/>
          <pc:sldMk cId="1491202678" sldId="271"/>
        </pc:sldMkLst>
        <pc:spChg chg="mod">
          <ac:chgData name="Dian Sa'adillah Maylawati" userId="5f7ec0ff095f2739" providerId="LiveId" clId="{4366F626-0AC8-4446-B91C-361877001E80}" dt="2022-02-16T07:39:01.921" v="168" actId="20577"/>
          <ac:spMkLst>
            <pc:docMk/>
            <pc:sldMk cId="1491202678" sldId="271"/>
            <ac:spMk id="2" creationId="{090E6D1D-D013-4B9B-B7A2-A086E93F54F0}"/>
          </ac:spMkLst>
        </pc:spChg>
        <pc:spChg chg="add mod">
          <ac:chgData name="Dian Sa'adillah Maylawati" userId="5f7ec0ff095f2739" providerId="LiveId" clId="{4366F626-0AC8-4446-B91C-361877001E80}" dt="2022-02-16T07:39:17.458" v="171" actId="404"/>
          <ac:spMkLst>
            <pc:docMk/>
            <pc:sldMk cId="1491202678" sldId="271"/>
            <ac:spMk id="7" creationId="{7781D66E-50AE-49B3-B942-908694241771}"/>
          </ac:spMkLst>
        </pc:spChg>
        <pc:spChg chg="add mod">
          <ac:chgData name="Dian Sa'adillah Maylawati" userId="5f7ec0ff095f2739" providerId="LiveId" clId="{4366F626-0AC8-4446-B91C-361877001E80}" dt="2022-02-16T07:40:36.591" v="180" actId="1076"/>
          <ac:spMkLst>
            <pc:docMk/>
            <pc:sldMk cId="1491202678" sldId="271"/>
            <ac:spMk id="8" creationId="{371AC302-3CF5-45D7-8EAB-F9BC41F4A96C}"/>
          </ac:spMkLst>
        </pc:spChg>
        <pc:spChg chg="add mod">
          <ac:chgData name="Dian Sa'adillah Maylawati" userId="5f7ec0ff095f2739" providerId="LiveId" clId="{4366F626-0AC8-4446-B91C-361877001E80}" dt="2022-02-16T07:41:39.032" v="196" actId="1076"/>
          <ac:spMkLst>
            <pc:docMk/>
            <pc:sldMk cId="1491202678" sldId="271"/>
            <ac:spMk id="10" creationId="{BF160EDF-8950-447D-833F-1A87EB680698}"/>
          </ac:spMkLst>
        </pc:spChg>
      </pc:sldChg>
      <pc:sldChg chg="addSp modSp new mod">
        <pc:chgData name="Dian Sa'adillah Maylawati" userId="5f7ec0ff095f2739" providerId="LiveId" clId="{4366F626-0AC8-4446-B91C-361877001E80}" dt="2022-02-16T07:55:26.440" v="282" actId="1076"/>
        <pc:sldMkLst>
          <pc:docMk/>
          <pc:sldMk cId="2753191012" sldId="272"/>
        </pc:sldMkLst>
        <pc:spChg chg="mod">
          <ac:chgData name="Dian Sa'adillah Maylawati" userId="5f7ec0ff095f2739" providerId="LiveId" clId="{4366F626-0AC8-4446-B91C-361877001E80}" dt="2022-02-16T07:43:30.432" v="241" actId="20577"/>
          <ac:spMkLst>
            <pc:docMk/>
            <pc:sldMk cId="2753191012" sldId="272"/>
            <ac:spMk id="2" creationId="{12A44057-C4E4-4ABA-BF2B-37E5D6E9EC7A}"/>
          </ac:spMkLst>
        </pc:spChg>
        <pc:picChg chg="add mod">
          <ac:chgData name="Dian Sa'adillah Maylawati" userId="5f7ec0ff095f2739" providerId="LiveId" clId="{4366F626-0AC8-4446-B91C-361877001E80}" dt="2022-02-16T07:55:26.440" v="282" actId="1076"/>
          <ac:picMkLst>
            <pc:docMk/>
            <pc:sldMk cId="2753191012" sldId="272"/>
            <ac:picMk id="6" creationId="{2C0B9911-8818-4833-B357-13FA7986D09D}"/>
          </ac:picMkLst>
        </pc:picChg>
      </pc:sldChg>
      <pc:sldChg chg="addSp modSp new mod">
        <pc:chgData name="Dian Sa'adillah Maylawati" userId="5f7ec0ff095f2739" providerId="LiveId" clId="{4366F626-0AC8-4446-B91C-361877001E80}" dt="2022-02-16T07:54:41.436" v="278" actId="12269"/>
        <pc:sldMkLst>
          <pc:docMk/>
          <pc:sldMk cId="824342955" sldId="273"/>
        </pc:sldMkLst>
        <pc:spChg chg="mod">
          <ac:chgData name="Dian Sa'adillah Maylawati" userId="5f7ec0ff095f2739" providerId="LiveId" clId="{4366F626-0AC8-4446-B91C-361877001E80}" dt="2022-02-16T07:44:01.076" v="258" actId="20577"/>
          <ac:spMkLst>
            <pc:docMk/>
            <pc:sldMk cId="824342955" sldId="273"/>
            <ac:spMk id="2" creationId="{8BB43F31-59EF-482B-8281-36DB31EB940E}"/>
          </ac:spMkLst>
        </pc:spChg>
        <pc:graphicFrameChg chg="add mod modGraphic">
          <ac:chgData name="Dian Sa'adillah Maylawati" userId="5f7ec0ff095f2739" providerId="LiveId" clId="{4366F626-0AC8-4446-B91C-361877001E80}" dt="2022-02-16T07:54:41.436" v="278" actId="12269"/>
          <ac:graphicFrameMkLst>
            <pc:docMk/>
            <pc:sldMk cId="824342955" sldId="273"/>
            <ac:graphicFrameMk id="6" creationId="{E178527F-5570-4187-8BF8-2B4BFAA62189}"/>
          </ac:graphicFrameMkLst>
        </pc:graphicFrameChg>
      </pc:sldChg>
      <pc:sldChg chg="addSp delSp modSp new mod modAnim">
        <pc:chgData name="Dian Sa'adillah Maylawati" userId="5f7ec0ff095f2739" providerId="LiveId" clId="{4366F626-0AC8-4446-B91C-361877001E80}" dt="2022-02-16T08:00:18.185" v="347" actId="1076"/>
        <pc:sldMkLst>
          <pc:docMk/>
          <pc:sldMk cId="3466473627" sldId="274"/>
        </pc:sldMkLst>
        <pc:spChg chg="mod">
          <ac:chgData name="Dian Sa'adillah Maylawati" userId="5f7ec0ff095f2739" providerId="LiveId" clId="{4366F626-0AC8-4446-B91C-361877001E80}" dt="2022-02-16T07:59:20.748" v="338" actId="1076"/>
          <ac:spMkLst>
            <pc:docMk/>
            <pc:sldMk cId="3466473627" sldId="274"/>
            <ac:spMk id="2" creationId="{E4E16F13-FF22-4EF6-B480-D52AA6112EE1}"/>
          </ac:spMkLst>
        </pc:spChg>
        <pc:spChg chg="add del mod">
          <ac:chgData name="Dian Sa'adillah Maylawati" userId="5f7ec0ff095f2739" providerId="LiveId" clId="{4366F626-0AC8-4446-B91C-361877001E80}" dt="2022-02-16T07:59:49.931" v="343" actId="478"/>
          <ac:spMkLst>
            <pc:docMk/>
            <pc:sldMk cId="3466473627" sldId="274"/>
            <ac:spMk id="6" creationId="{1F3F32B6-E528-4547-921D-170E7BC863A2}"/>
          </ac:spMkLst>
        </pc:spChg>
        <pc:spChg chg="add mod">
          <ac:chgData name="Dian Sa'adillah Maylawati" userId="5f7ec0ff095f2739" providerId="LiveId" clId="{4366F626-0AC8-4446-B91C-361877001E80}" dt="2022-02-16T07:59:38.064" v="341" actId="1076"/>
          <ac:spMkLst>
            <pc:docMk/>
            <pc:sldMk cId="3466473627" sldId="274"/>
            <ac:spMk id="7" creationId="{73C1A22A-5744-45FB-AC58-BF2AA2AD8B3D}"/>
          </ac:spMkLst>
        </pc:spChg>
        <pc:spChg chg="mod">
          <ac:chgData name="Dian Sa'adillah Maylawati" userId="5f7ec0ff095f2739" providerId="LiveId" clId="{4366F626-0AC8-4446-B91C-361877001E80}" dt="2022-02-16T07:58:27.525" v="320"/>
          <ac:spMkLst>
            <pc:docMk/>
            <pc:sldMk cId="3466473627" sldId="274"/>
            <ac:spMk id="9" creationId="{5D35EE7F-DC6B-4ADC-980F-853B0D6649ED}"/>
          </ac:spMkLst>
        </pc:spChg>
        <pc:spChg chg="mod">
          <ac:chgData name="Dian Sa'adillah Maylawati" userId="5f7ec0ff095f2739" providerId="LiveId" clId="{4366F626-0AC8-4446-B91C-361877001E80}" dt="2022-02-16T07:58:27.525" v="320"/>
          <ac:spMkLst>
            <pc:docMk/>
            <pc:sldMk cId="3466473627" sldId="274"/>
            <ac:spMk id="10" creationId="{CFC82910-AB06-40C4-830C-0410EB619A26}"/>
          </ac:spMkLst>
        </pc:spChg>
        <pc:spChg chg="mod">
          <ac:chgData name="Dian Sa'adillah Maylawati" userId="5f7ec0ff095f2739" providerId="LiveId" clId="{4366F626-0AC8-4446-B91C-361877001E80}" dt="2022-02-16T07:58:27.525" v="320"/>
          <ac:spMkLst>
            <pc:docMk/>
            <pc:sldMk cId="3466473627" sldId="274"/>
            <ac:spMk id="11" creationId="{858CAE8B-F1A1-437C-8D24-30EA4A879595}"/>
          </ac:spMkLst>
        </pc:spChg>
        <pc:spChg chg="add mod">
          <ac:chgData name="Dian Sa'adillah Maylawati" userId="5f7ec0ff095f2739" providerId="LiveId" clId="{4366F626-0AC8-4446-B91C-361877001E80}" dt="2022-02-16T07:59:55.725" v="345" actId="20577"/>
          <ac:spMkLst>
            <pc:docMk/>
            <pc:sldMk cId="3466473627" sldId="274"/>
            <ac:spMk id="12" creationId="{8D6020AA-A8B2-43BE-A99D-84B105AEF573}"/>
          </ac:spMkLst>
        </pc:spChg>
        <pc:spChg chg="add mod">
          <ac:chgData name="Dian Sa'adillah Maylawati" userId="5f7ec0ff095f2739" providerId="LiveId" clId="{4366F626-0AC8-4446-B91C-361877001E80}" dt="2022-02-16T08:00:18.185" v="347" actId="1076"/>
          <ac:spMkLst>
            <pc:docMk/>
            <pc:sldMk cId="3466473627" sldId="274"/>
            <ac:spMk id="13" creationId="{F14088BA-CB26-4AB4-BADA-12675E9BAF0F}"/>
          </ac:spMkLst>
        </pc:spChg>
        <pc:spChg chg="mod">
          <ac:chgData name="Dian Sa'adillah Maylawati" userId="5f7ec0ff095f2739" providerId="LiveId" clId="{4366F626-0AC8-4446-B91C-361877001E80}" dt="2022-02-16T07:58:27.525" v="320"/>
          <ac:spMkLst>
            <pc:docMk/>
            <pc:sldMk cId="3466473627" sldId="274"/>
            <ac:spMk id="15" creationId="{569B2BCE-E24E-4994-9FAD-4D330B908D4F}"/>
          </ac:spMkLst>
        </pc:spChg>
        <pc:spChg chg="mod">
          <ac:chgData name="Dian Sa'adillah Maylawati" userId="5f7ec0ff095f2739" providerId="LiveId" clId="{4366F626-0AC8-4446-B91C-361877001E80}" dt="2022-02-16T07:58:27.525" v="320"/>
          <ac:spMkLst>
            <pc:docMk/>
            <pc:sldMk cId="3466473627" sldId="274"/>
            <ac:spMk id="16" creationId="{744FB77E-0772-44C9-B10B-EAFBB38B4FC1}"/>
          </ac:spMkLst>
        </pc:spChg>
        <pc:spChg chg="mod">
          <ac:chgData name="Dian Sa'adillah Maylawati" userId="5f7ec0ff095f2739" providerId="LiveId" clId="{4366F626-0AC8-4446-B91C-361877001E80}" dt="2022-02-16T07:58:27.525" v="320"/>
          <ac:spMkLst>
            <pc:docMk/>
            <pc:sldMk cId="3466473627" sldId="274"/>
            <ac:spMk id="17" creationId="{53526DF1-1293-4790-B539-20D3ACC4192A}"/>
          </ac:spMkLst>
        </pc:spChg>
        <pc:spChg chg="add mod">
          <ac:chgData name="Dian Sa'adillah Maylawati" userId="5f7ec0ff095f2739" providerId="LiveId" clId="{4366F626-0AC8-4446-B91C-361877001E80}" dt="2022-02-16T08:00:03.083" v="346" actId="1076"/>
          <ac:spMkLst>
            <pc:docMk/>
            <pc:sldMk cId="3466473627" sldId="274"/>
            <ac:spMk id="18" creationId="{4D0DC5F0-D454-487F-B8E9-EAAEAA8AB45B}"/>
          </ac:spMkLst>
        </pc:spChg>
        <pc:grpChg chg="add mod">
          <ac:chgData name="Dian Sa'adillah Maylawati" userId="5f7ec0ff095f2739" providerId="LiveId" clId="{4366F626-0AC8-4446-B91C-361877001E80}" dt="2022-02-16T07:59:38.064" v="341" actId="1076"/>
          <ac:grpSpMkLst>
            <pc:docMk/>
            <pc:sldMk cId="3466473627" sldId="274"/>
            <ac:grpSpMk id="8" creationId="{6B86F295-EF94-41F3-85C8-5303CB491888}"/>
          </ac:grpSpMkLst>
        </pc:grpChg>
        <pc:grpChg chg="add mod">
          <ac:chgData name="Dian Sa'adillah Maylawati" userId="5f7ec0ff095f2739" providerId="LiveId" clId="{4366F626-0AC8-4446-B91C-361877001E80}" dt="2022-02-16T08:00:18.185" v="347" actId="1076"/>
          <ac:grpSpMkLst>
            <pc:docMk/>
            <pc:sldMk cId="3466473627" sldId="274"/>
            <ac:grpSpMk id="14" creationId="{09062E6C-CD5C-4184-B53C-475FF2646C80}"/>
          </ac:grpSpMkLst>
        </pc:grpChg>
        <pc:picChg chg="add mod">
          <ac:chgData name="Dian Sa'adillah Maylawati" userId="5f7ec0ff095f2739" providerId="LiveId" clId="{4366F626-0AC8-4446-B91C-361877001E80}" dt="2022-02-16T07:59:38.064" v="341" actId="1076"/>
          <ac:picMkLst>
            <pc:docMk/>
            <pc:sldMk cId="3466473627" sldId="274"/>
            <ac:picMk id="19" creationId="{7EB85E98-E07B-4BE8-A294-62C26C27B28A}"/>
          </ac:picMkLst>
        </pc:picChg>
        <pc:picChg chg="add mod">
          <ac:chgData name="Dian Sa'adillah Maylawati" userId="5f7ec0ff095f2739" providerId="LiveId" clId="{4366F626-0AC8-4446-B91C-361877001E80}" dt="2022-02-16T08:00:18.185" v="347" actId="1076"/>
          <ac:picMkLst>
            <pc:docMk/>
            <pc:sldMk cId="3466473627" sldId="274"/>
            <ac:picMk id="20" creationId="{3D045227-E76A-4CDA-B23D-E97210028818}"/>
          </ac:picMkLst>
        </pc:picChg>
      </pc:sldChg>
      <pc:sldChg chg="addSp delSp modSp add mod addAnim delAnim modAnim">
        <pc:chgData name="Dian Sa'adillah Maylawati" userId="5f7ec0ff095f2739" providerId="LiveId" clId="{4366F626-0AC8-4446-B91C-361877001E80}" dt="2022-02-16T08:02:32.315" v="379" actId="1036"/>
        <pc:sldMkLst>
          <pc:docMk/>
          <pc:sldMk cId="2475581540" sldId="275"/>
        </pc:sldMkLst>
        <pc:spChg chg="mod">
          <ac:chgData name="Dian Sa'adillah Maylawati" userId="5f7ec0ff095f2739" providerId="LiveId" clId="{4366F626-0AC8-4446-B91C-361877001E80}" dt="2022-02-16T08:02:32.315" v="379" actId="1036"/>
          <ac:spMkLst>
            <pc:docMk/>
            <pc:sldMk cId="2475581540" sldId="275"/>
            <ac:spMk id="7" creationId="{73C1A22A-5744-45FB-AC58-BF2AA2AD8B3D}"/>
          </ac:spMkLst>
        </pc:spChg>
        <pc:spChg chg="add del mod">
          <ac:chgData name="Dian Sa'adillah Maylawati" userId="5f7ec0ff095f2739" providerId="LiveId" clId="{4366F626-0AC8-4446-B91C-361877001E80}" dt="2022-02-16T08:02:12.973" v="368" actId="1076"/>
          <ac:spMkLst>
            <pc:docMk/>
            <pc:sldMk cId="2475581540" sldId="275"/>
            <ac:spMk id="12" creationId="{8D6020AA-A8B2-43BE-A99D-84B105AEF573}"/>
          </ac:spMkLst>
        </pc:spChg>
        <pc:spChg chg="mod">
          <ac:chgData name="Dian Sa'adillah Maylawati" userId="5f7ec0ff095f2739" providerId="LiveId" clId="{4366F626-0AC8-4446-B91C-361877001E80}" dt="2022-02-16T08:02:32.315" v="379" actId="1036"/>
          <ac:spMkLst>
            <pc:docMk/>
            <pc:sldMk cId="2475581540" sldId="275"/>
            <ac:spMk id="13" creationId="{F14088BA-CB26-4AB4-BADA-12675E9BAF0F}"/>
          </ac:spMkLst>
        </pc:spChg>
        <pc:spChg chg="mod">
          <ac:chgData name="Dian Sa'adillah Maylawati" userId="5f7ec0ff095f2739" providerId="LiveId" clId="{4366F626-0AC8-4446-B91C-361877001E80}" dt="2022-02-16T08:02:20.465" v="369" actId="1076"/>
          <ac:spMkLst>
            <pc:docMk/>
            <pc:sldMk cId="2475581540" sldId="275"/>
            <ac:spMk id="18" creationId="{4D0DC5F0-D454-487F-B8E9-EAAEAA8AB45B}"/>
          </ac:spMkLst>
        </pc:spChg>
        <pc:spChg chg="add del">
          <ac:chgData name="Dian Sa'adillah Maylawati" userId="5f7ec0ff095f2739" providerId="LiveId" clId="{4366F626-0AC8-4446-B91C-361877001E80}" dt="2022-02-16T08:01:20.464" v="357" actId="22"/>
          <ac:spMkLst>
            <pc:docMk/>
            <pc:sldMk cId="2475581540" sldId="275"/>
            <ac:spMk id="22" creationId="{C0287B69-6138-4981-98C0-57FC46237F85}"/>
          </ac:spMkLst>
        </pc:spChg>
        <pc:grpChg chg="mod">
          <ac:chgData name="Dian Sa'adillah Maylawati" userId="5f7ec0ff095f2739" providerId="LiveId" clId="{4366F626-0AC8-4446-B91C-361877001E80}" dt="2022-02-16T08:02:32.315" v="379" actId="1036"/>
          <ac:grpSpMkLst>
            <pc:docMk/>
            <pc:sldMk cId="2475581540" sldId="275"/>
            <ac:grpSpMk id="8" creationId="{6B86F295-EF94-41F3-85C8-5303CB491888}"/>
          </ac:grpSpMkLst>
        </pc:grpChg>
        <pc:grpChg chg="mod">
          <ac:chgData name="Dian Sa'adillah Maylawati" userId="5f7ec0ff095f2739" providerId="LiveId" clId="{4366F626-0AC8-4446-B91C-361877001E80}" dt="2022-02-16T08:02:32.315" v="379" actId="1036"/>
          <ac:grpSpMkLst>
            <pc:docMk/>
            <pc:sldMk cId="2475581540" sldId="275"/>
            <ac:grpSpMk id="14" creationId="{09062E6C-CD5C-4184-B53C-475FF2646C80}"/>
          </ac:grpSpMkLst>
        </pc:grpChg>
        <pc:picChg chg="del">
          <ac:chgData name="Dian Sa'adillah Maylawati" userId="5f7ec0ff095f2739" providerId="LiveId" clId="{4366F626-0AC8-4446-B91C-361877001E80}" dt="2022-02-16T08:00:37.853" v="349" actId="478"/>
          <ac:picMkLst>
            <pc:docMk/>
            <pc:sldMk cId="2475581540" sldId="275"/>
            <ac:picMk id="19" creationId="{7EB85E98-E07B-4BE8-A294-62C26C27B28A}"/>
          </ac:picMkLst>
        </pc:picChg>
        <pc:picChg chg="del">
          <ac:chgData name="Dian Sa'adillah Maylawati" userId="5f7ec0ff095f2739" providerId="LiveId" clId="{4366F626-0AC8-4446-B91C-361877001E80}" dt="2022-02-16T08:01:56.205" v="364" actId="478"/>
          <ac:picMkLst>
            <pc:docMk/>
            <pc:sldMk cId="2475581540" sldId="275"/>
            <ac:picMk id="20" creationId="{3D045227-E76A-4CDA-B23D-E97210028818}"/>
          </ac:picMkLst>
        </pc:picChg>
        <pc:picChg chg="add mod">
          <ac:chgData name="Dian Sa'adillah Maylawati" userId="5f7ec0ff095f2739" providerId="LiveId" clId="{4366F626-0AC8-4446-B91C-361877001E80}" dt="2022-02-16T08:02:32.315" v="379" actId="1036"/>
          <ac:picMkLst>
            <pc:docMk/>
            <pc:sldMk cId="2475581540" sldId="275"/>
            <ac:picMk id="21" creationId="{625E8F7B-3FC9-4573-94A5-095AC28294E1}"/>
          </ac:picMkLst>
        </pc:picChg>
        <pc:picChg chg="add mod">
          <ac:chgData name="Dian Sa'adillah Maylawati" userId="5f7ec0ff095f2739" providerId="LiveId" clId="{4366F626-0AC8-4446-B91C-361877001E80}" dt="2022-02-16T08:02:32.315" v="379" actId="1036"/>
          <ac:picMkLst>
            <pc:docMk/>
            <pc:sldMk cId="2475581540" sldId="275"/>
            <ac:picMk id="23" creationId="{A2FB9D68-34F7-4A13-AD57-C1D510077368}"/>
          </ac:picMkLst>
        </pc:picChg>
      </pc:sldChg>
      <pc:sldChg chg="new del">
        <pc:chgData name="Dian Sa'adillah Maylawati" userId="5f7ec0ff095f2739" providerId="LiveId" clId="{4366F626-0AC8-4446-B91C-361877001E80}" dt="2022-02-16T07:57:45.796" v="287" actId="47"/>
        <pc:sldMkLst>
          <pc:docMk/>
          <pc:sldMk cId="3935951912" sldId="275"/>
        </pc:sldMkLst>
      </pc:sldChg>
      <pc:sldChg chg="new del">
        <pc:chgData name="Dian Sa'adillah Maylawati" userId="5f7ec0ff095f2739" providerId="LiveId" clId="{4366F626-0AC8-4446-B91C-361877001E80}" dt="2022-02-16T07:57:44.852" v="286" actId="47"/>
        <pc:sldMkLst>
          <pc:docMk/>
          <pc:sldMk cId="408977308" sldId="276"/>
        </pc:sldMkLst>
      </pc:sldChg>
      <pc:sldChg chg="addSp modSp new mod">
        <pc:chgData name="Dian Sa'adillah Maylawati" userId="5f7ec0ff095f2739" providerId="LiveId" clId="{4366F626-0AC8-4446-B91C-361877001E80}" dt="2022-02-16T08:12:01.404" v="574" actId="1076"/>
        <pc:sldMkLst>
          <pc:docMk/>
          <pc:sldMk cId="1625542050" sldId="276"/>
        </pc:sldMkLst>
        <pc:spChg chg="mod">
          <ac:chgData name="Dian Sa'adillah Maylawati" userId="5f7ec0ff095f2739" providerId="LiveId" clId="{4366F626-0AC8-4446-B91C-361877001E80}" dt="2022-02-16T08:02:53.199" v="403" actId="14100"/>
          <ac:spMkLst>
            <pc:docMk/>
            <pc:sldMk cId="1625542050" sldId="276"/>
            <ac:spMk id="2" creationId="{A1B4454E-57F8-4D22-A859-F25A1A05B5FC}"/>
          </ac:spMkLst>
        </pc:spChg>
        <pc:graphicFrameChg chg="add mod modGraphic">
          <ac:chgData name="Dian Sa'adillah Maylawati" userId="5f7ec0ff095f2739" providerId="LiveId" clId="{4366F626-0AC8-4446-B91C-361877001E80}" dt="2022-02-16T08:12:01.404" v="574" actId="1076"/>
          <ac:graphicFrameMkLst>
            <pc:docMk/>
            <pc:sldMk cId="1625542050" sldId="276"/>
            <ac:graphicFrameMk id="6" creationId="{CD6876C2-0A7E-441D-9247-7F0BFE82EF6F}"/>
          </ac:graphicFrameMkLst>
        </pc:graphicFrameChg>
      </pc:sldChg>
      <pc:sldChg chg="addSp modSp new mod">
        <pc:chgData name="Dian Sa'adillah Maylawati" userId="5f7ec0ff095f2739" providerId="LiveId" clId="{4366F626-0AC8-4446-B91C-361877001E80}" dt="2022-02-16T08:19:36.244" v="606" actId="1037"/>
        <pc:sldMkLst>
          <pc:docMk/>
          <pc:sldMk cId="1757081216" sldId="277"/>
        </pc:sldMkLst>
        <pc:spChg chg="mod">
          <ac:chgData name="Dian Sa'adillah Maylawati" userId="5f7ec0ff095f2739" providerId="LiveId" clId="{4366F626-0AC8-4446-B91C-361877001E80}" dt="2022-02-16T08:18:22.538" v="599" actId="1076"/>
          <ac:spMkLst>
            <pc:docMk/>
            <pc:sldMk cId="1757081216" sldId="277"/>
            <ac:spMk id="2" creationId="{0611B468-65D8-4E9D-A90B-1B725CE73F3B}"/>
          </ac:spMkLst>
        </pc:spChg>
        <pc:picChg chg="add mod">
          <ac:chgData name="Dian Sa'adillah Maylawati" userId="5f7ec0ff095f2739" providerId="LiveId" clId="{4366F626-0AC8-4446-B91C-361877001E80}" dt="2022-02-16T08:19:34.628" v="605" actId="1076"/>
          <ac:picMkLst>
            <pc:docMk/>
            <pc:sldMk cId="1757081216" sldId="277"/>
            <ac:picMk id="1026" creationId="{3269EB79-3F52-4C01-81FD-760AB1C27CB1}"/>
          </ac:picMkLst>
        </pc:picChg>
        <pc:picChg chg="add mod">
          <ac:chgData name="Dian Sa'adillah Maylawati" userId="5f7ec0ff095f2739" providerId="LiveId" clId="{4366F626-0AC8-4446-B91C-361877001E80}" dt="2022-02-16T08:19:36.244" v="606" actId="1037"/>
          <ac:picMkLst>
            <pc:docMk/>
            <pc:sldMk cId="1757081216" sldId="277"/>
            <ac:picMk id="1028" creationId="{05E22568-E49C-48B9-9773-591BCE119A53}"/>
          </ac:picMkLst>
        </pc:picChg>
      </pc:sldChg>
      <pc:sldChg chg="addSp modSp new mod">
        <pc:chgData name="Dian Sa'adillah Maylawati" userId="5f7ec0ff095f2739" providerId="LiveId" clId="{4366F626-0AC8-4446-B91C-361877001E80}" dt="2022-02-16T08:25:11.131" v="641" actId="1076"/>
        <pc:sldMkLst>
          <pc:docMk/>
          <pc:sldMk cId="3842314971" sldId="278"/>
        </pc:sldMkLst>
        <pc:spChg chg="mod">
          <ac:chgData name="Dian Sa'adillah Maylawati" userId="5f7ec0ff095f2739" providerId="LiveId" clId="{4366F626-0AC8-4446-B91C-361877001E80}" dt="2022-02-16T08:21:27.833" v="626" actId="1076"/>
          <ac:spMkLst>
            <pc:docMk/>
            <pc:sldMk cId="3842314971" sldId="278"/>
            <ac:spMk id="2" creationId="{272A5655-47D7-48B7-B3A1-BC843C96319F}"/>
          </ac:spMkLst>
        </pc:spChg>
        <pc:picChg chg="add mod">
          <ac:chgData name="Dian Sa'adillah Maylawati" userId="5f7ec0ff095f2739" providerId="LiveId" clId="{4366F626-0AC8-4446-B91C-361877001E80}" dt="2022-02-16T08:25:08.344" v="640" actId="1076"/>
          <ac:picMkLst>
            <pc:docMk/>
            <pc:sldMk cId="3842314971" sldId="278"/>
            <ac:picMk id="2050" creationId="{144009E8-A256-4F52-B352-8C992BDE5A9C}"/>
          </ac:picMkLst>
        </pc:picChg>
        <pc:picChg chg="add mod">
          <ac:chgData name="Dian Sa'adillah Maylawati" userId="5f7ec0ff095f2739" providerId="LiveId" clId="{4366F626-0AC8-4446-B91C-361877001E80}" dt="2022-02-16T08:25:11.131" v="641" actId="1076"/>
          <ac:picMkLst>
            <pc:docMk/>
            <pc:sldMk cId="3842314971" sldId="278"/>
            <ac:picMk id="2052" creationId="{9055AB6C-BDB7-4FF5-8727-E7BF15AE83E1}"/>
          </ac:picMkLst>
        </pc:picChg>
        <pc:picChg chg="add mod">
          <ac:chgData name="Dian Sa'adillah Maylawati" userId="5f7ec0ff095f2739" providerId="LiveId" clId="{4366F626-0AC8-4446-B91C-361877001E80}" dt="2022-02-16T08:25:02.767" v="638" actId="1076"/>
          <ac:picMkLst>
            <pc:docMk/>
            <pc:sldMk cId="3842314971" sldId="278"/>
            <ac:picMk id="2054" creationId="{B95B9C97-4F11-45E6-B880-7095689BC6C0}"/>
          </ac:picMkLst>
        </pc:picChg>
      </pc:sldChg>
      <pc:sldChg chg="addSp delSp modSp new mod">
        <pc:chgData name="Dian Sa'adillah Maylawati" userId="5f7ec0ff095f2739" providerId="LiveId" clId="{4366F626-0AC8-4446-B91C-361877001E80}" dt="2022-02-16T08:39:37.628" v="690" actId="1076"/>
        <pc:sldMkLst>
          <pc:docMk/>
          <pc:sldMk cId="341229295" sldId="279"/>
        </pc:sldMkLst>
        <pc:spChg chg="mod">
          <ac:chgData name="Dian Sa'adillah Maylawati" userId="5f7ec0ff095f2739" providerId="LiveId" clId="{4366F626-0AC8-4446-B91C-361877001E80}" dt="2022-02-16T08:27:14.405" v="673" actId="14100"/>
          <ac:spMkLst>
            <pc:docMk/>
            <pc:sldMk cId="341229295" sldId="279"/>
            <ac:spMk id="2" creationId="{799A00A3-8570-4AC8-AA9D-0DC56A60E4F6}"/>
          </ac:spMkLst>
        </pc:spChg>
        <pc:picChg chg="add del mod">
          <ac:chgData name="Dian Sa'adillah Maylawati" userId="5f7ec0ff095f2739" providerId="LiveId" clId="{4366F626-0AC8-4446-B91C-361877001E80}" dt="2022-02-16T08:29:01.587" v="678" actId="478"/>
          <ac:picMkLst>
            <pc:docMk/>
            <pc:sldMk cId="341229295" sldId="279"/>
            <ac:picMk id="3074" creationId="{334521C4-C90F-4A94-868C-7E4336A7B5BF}"/>
          </ac:picMkLst>
        </pc:picChg>
        <pc:picChg chg="add mod">
          <ac:chgData name="Dian Sa'adillah Maylawati" userId="5f7ec0ff095f2739" providerId="LiveId" clId="{4366F626-0AC8-4446-B91C-361877001E80}" dt="2022-02-16T08:39:04.958" v="686" actId="1076"/>
          <ac:picMkLst>
            <pc:docMk/>
            <pc:sldMk cId="341229295" sldId="279"/>
            <ac:picMk id="3076" creationId="{E6687E90-E963-4802-9B12-AE21AAB1ECC2}"/>
          </ac:picMkLst>
        </pc:picChg>
        <pc:picChg chg="add del mod">
          <ac:chgData name="Dian Sa'adillah Maylawati" userId="5f7ec0ff095f2739" providerId="LiveId" clId="{4366F626-0AC8-4446-B91C-361877001E80}" dt="2022-02-16T08:28:03.176" v="676" actId="478"/>
          <ac:picMkLst>
            <pc:docMk/>
            <pc:sldMk cId="341229295" sldId="279"/>
            <ac:picMk id="3078" creationId="{A8FF48B8-2944-458C-B011-ABB070EDDA63}"/>
          </ac:picMkLst>
        </pc:picChg>
        <pc:picChg chg="add mod">
          <ac:chgData name="Dian Sa'adillah Maylawati" userId="5f7ec0ff095f2739" providerId="LiveId" clId="{4366F626-0AC8-4446-B91C-361877001E80}" dt="2022-02-16T08:39:02.618" v="685" actId="1076"/>
          <ac:picMkLst>
            <pc:docMk/>
            <pc:sldMk cId="341229295" sldId="279"/>
            <ac:picMk id="3080" creationId="{37C022AC-E5DF-4D27-BBD6-4647E2780C42}"/>
          </ac:picMkLst>
        </pc:picChg>
        <pc:picChg chg="add mod">
          <ac:chgData name="Dian Sa'adillah Maylawati" userId="5f7ec0ff095f2739" providerId="LiveId" clId="{4366F626-0AC8-4446-B91C-361877001E80}" dt="2022-02-16T08:39:37.628" v="690" actId="1076"/>
          <ac:picMkLst>
            <pc:docMk/>
            <pc:sldMk cId="341229295" sldId="279"/>
            <ac:picMk id="3082" creationId="{943222AD-0398-496C-8F68-ADE970C75D87}"/>
          </ac:picMkLst>
        </pc:picChg>
      </pc:sldChg>
      <pc:sldChg chg="addSp modSp new mod">
        <pc:chgData name="Dian Sa'adillah Maylawati" userId="5f7ec0ff095f2739" providerId="LiveId" clId="{4366F626-0AC8-4446-B91C-361877001E80}" dt="2022-02-16T08:41:33.633" v="722" actId="14100"/>
        <pc:sldMkLst>
          <pc:docMk/>
          <pc:sldMk cId="2056474941" sldId="280"/>
        </pc:sldMkLst>
        <pc:spChg chg="mod">
          <ac:chgData name="Dian Sa'adillah Maylawati" userId="5f7ec0ff095f2739" providerId="LiveId" clId="{4366F626-0AC8-4446-B91C-361877001E80}" dt="2022-02-16T08:40:47.816" v="712" actId="20577"/>
          <ac:spMkLst>
            <pc:docMk/>
            <pc:sldMk cId="2056474941" sldId="280"/>
            <ac:spMk id="2" creationId="{6BCC3D2C-6551-4AE0-9D79-9738B5DBA3C6}"/>
          </ac:spMkLst>
        </pc:spChg>
        <pc:picChg chg="add mod">
          <ac:chgData name="Dian Sa'adillah Maylawati" userId="5f7ec0ff095f2739" providerId="LiveId" clId="{4366F626-0AC8-4446-B91C-361877001E80}" dt="2022-02-16T08:41:21.957" v="719" actId="14100"/>
          <ac:picMkLst>
            <pc:docMk/>
            <pc:sldMk cId="2056474941" sldId="280"/>
            <ac:picMk id="4098" creationId="{88B7B978-F0D5-4640-80BB-82EFFCCFC64D}"/>
          </ac:picMkLst>
        </pc:picChg>
        <pc:picChg chg="add mod">
          <ac:chgData name="Dian Sa'adillah Maylawati" userId="5f7ec0ff095f2739" providerId="LiveId" clId="{4366F626-0AC8-4446-B91C-361877001E80}" dt="2022-02-16T08:41:33.633" v="722" actId="14100"/>
          <ac:picMkLst>
            <pc:docMk/>
            <pc:sldMk cId="2056474941" sldId="280"/>
            <ac:picMk id="4100" creationId="{08BF8EF1-F9BB-4EE9-A3B5-9F65EA9521DF}"/>
          </ac:picMkLst>
        </pc:picChg>
      </pc:sldChg>
      <pc:sldChg chg="addSp modSp new mod">
        <pc:chgData name="Dian Sa'adillah Maylawati" userId="5f7ec0ff095f2739" providerId="LiveId" clId="{4366F626-0AC8-4446-B91C-361877001E80}" dt="2022-02-16T09:07:30.307" v="755" actId="1076"/>
        <pc:sldMkLst>
          <pc:docMk/>
          <pc:sldMk cId="2044502859" sldId="281"/>
        </pc:sldMkLst>
        <pc:spChg chg="mod">
          <ac:chgData name="Dian Sa'adillah Maylawati" userId="5f7ec0ff095f2739" providerId="LiveId" clId="{4366F626-0AC8-4446-B91C-361877001E80}" dt="2022-02-16T09:04:19.291" v="746" actId="27636"/>
          <ac:spMkLst>
            <pc:docMk/>
            <pc:sldMk cId="2044502859" sldId="281"/>
            <ac:spMk id="2" creationId="{19FF2608-AF24-4B32-A087-F1D96C610B5F}"/>
          </ac:spMkLst>
        </pc:spChg>
        <pc:picChg chg="add mod">
          <ac:chgData name="Dian Sa'adillah Maylawati" userId="5f7ec0ff095f2739" providerId="LiveId" clId="{4366F626-0AC8-4446-B91C-361877001E80}" dt="2022-02-16T09:05:34.046" v="750" actId="14100"/>
          <ac:picMkLst>
            <pc:docMk/>
            <pc:sldMk cId="2044502859" sldId="281"/>
            <ac:picMk id="5122" creationId="{8F553E8B-F9D7-4B2C-AC65-DAC78C605C66}"/>
          </ac:picMkLst>
        </pc:picChg>
        <pc:picChg chg="add mod">
          <ac:chgData name="Dian Sa'adillah Maylawati" userId="5f7ec0ff095f2739" providerId="LiveId" clId="{4366F626-0AC8-4446-B91C-361877001E80}" dt="2022-02-16T09:07:30.307" v="755" actId="1076"/>
          <ac:picMkLst>
            <pc:docMk/>
            <pc:sldMk cId="2044502859" sldId="281"/>
            <ac:picMk id="5124" creationId="{709098FD-530C-4DA5-B26D-35444DB60D0E}"/>
          </ac:picMkLst>
        </pc:picChg>
      </pc:sldChg>
      <pc:sldChg chg="addSp modSp new mod">
        <pc:chgData name="Dian Sa'adillah Maylawati" userId="5f7ec0ff095f2739" providerId="LiveId" clId="{4366F626-0AC8-4446-B91C-361877001E80}" dt="2022-02-17T01:48:52.898" v="776" actId="1076"/>
        <pc:sldMkLst>
          <pc:docMk/>
          <pc:sldMk cId="1205908096" sldId="282"/>
        </pc:sldMkLst>
        <pc:spChg chg="mod">
          <ac:chgData name="Dian Sa'adillah Maylawati" userId="5f7ec0ff095f2739" providerId="LiveId" clId="{4366F626-0AC8-4446-B91C-361877001E80}" dt="2022-02-16T09:07:54.773" v="760" actId="20577"/>
          <ac:spMkLst>
            <pc:docMk/>
            <pc:sldMk cId="1205908096" sldId="282"/>
            <ac:spMk id="2" creationId="{504A9480-C0C3-4A3E-A4CD-38E65A328D4D}"/>
          </ac:spMkLst>
        </pc:spChg>
        <pc:picChg chg="add mod">
          <ac:chgData name="Dian Sa'adillah Maylawati" userId="5f7ec0ff095f2739" providerId="LiveId" clId="{4366F626-0AC8-4446-B91C-361877001E80}" dt="2022-02-17T01:48:32.743" v="773" actId="14100"/>
          <ac:picMkLst>
            <pc:docMk/>
            <pc:sldMk cId="1205908096" sldId="282"/>
            <ac:picMk id="1026" creationId="{35DAA63C-6BB4-4842-AA4A-B4F181C3E406}"/>
          </ac:picMkLst>
        </pc:picChg>
        <pc:picChg chg="add mod">
          <ac:chgData name="Dian Sa'adillah Maylawati" userId="5f7ec0ff095f2739" providerId="LiveId" clId="{4366F626-0AC8-4446-B91C-361877001E80}" dt="2022-02-17T01:48:52.898" v="776" actId="1076"/>
          <ac:picMkLst>
            <pc:docMk/>
            <pc:sldMk cId="1205908096" sldId="282"/>
            <ac:picMk id="1028" creationId="{55407E64-997E-4527-9772-2D3BAABC191D}"/>
          </ac:picMkLst>
        </pc:picChg>
        <pc:picChg chg="add mod">
          <ac:chgData name="Dian Sa'adillah Maylawati" userId="5f7ec0ff095f2739" providerId="LiveId" clId="{4366F626-0AC8-4446-B91C-361877001E80}" dt="2022-02-17T01:48:43.570" v="775" actId="1076"/>
          <ac:picMkLst>
            <pc:docMk/>
            <pc:sldMk cId="1205908096" sldId="282"/>
            <ac:picMk id="6146" creationId="{5E460965-6222-422C-B182-7058FCCCF7C1}"/>
          </ac:picMkLst>
        </pc:picChg>
      </pc:sldChg>
      <pc:sldChg chg="addSp delSp modSp new mod">
        <pc:chgData name="Dian Sa'adillah Maylawati" userId="5f7ec0ff095f2739" providerId="LiveId" clId="{4366F626-0AC8-4446-B91C-361877001E80}" dt="2022-02-17T02:04:41.388" v="862" actId="1076"/>
        <pc:sldMkLst>
          <pc:docMk/>
          <pc:sldMk cId="2733186877" sldId="283"/>
        </pc:sldMkLst>
        <pc:spChg chg="mod">
          <ac:chgData name="Dian Sa'adillah Maylawati" userId="5f7ec0ff095f2739" providerId="LiveId" clId="{4366F626-0AC8-4446-B91C-361877001E80}" dt="2022-02-17T01:50:42.782" v="806" actId="20577"/>
          <ac:spMkLst>
            <pc:docMk/>
            <pc:sldMk cId="2733186877" sldId="283"/>
            <ac:spMk id="2" creationId="{32F95197-5764-4AA6-8469-ED8C0FD3706A}"/>
          </ac:spMkLst>
        </pc:spChg>
        <pc:spChg chg="add del mod">
          <ac:chgData name="Dian Sa'adillah Maylawati" userId="5f7ec0ff095f2739" providerId="LiveId" clId="{4366F626-0AC8-4446-B91C-361877001E80}" dt="2022-02-17T02:04:35.585" v="861" actId="1076"/>
          <ac:spMkLst>
            <pc:docMk/>
            <pc:sldMk cId="2733186877" sldId="283"/>
            <ac:spMk id="7" creationId="{0816F08F-1AE5-4048-83F0-BFD6289B383A}"/>
          </ac:spMkLst>
        </pc:spChg>
        <pc:graphicFrameChg chg="add del mod">
          <ac:chgData name="Dian Sa'adillah Maylawati" userId="5f7ec0ff095f2739" providerId="LiveId" clId="{4366F626-0AC8-4446-B91C-361877001E80}" dt="2022-02-17T01:58:29.863" v="825" actId="12084"/>
          <ac:graphicFrameMkLst>
            <pc:docMk/>
            <pc:sldMk cId="2733186877" sldId="283"/>
            <ac:graphicFrameMk id="8" creationId="{F2B1BF05-88F1-4022-B32E-9CBC19A0A858}"/>
          </ac:graphicFrameMkLst>
        </pc:graphicFrameChg>
        <pc:graphicFrameChg chg="add mod modGraphic">
          <ac:chgData name="Dian Sa'adillah Maylawati" userId="5f7ec0ff095f2739" providerId="LiveId" clId="{4366F626-0AC8-4446-B91C-361877001E80}" dt="2022-02-17T02:04:33.436" v="860" actId="1076"/>
          <ac:graphicFrameMkLst>
            <pc:docMk/>
            <pc:sldMk cId="2733186877" sldId="283"/>
            <ac:graphicFrameMk id="9" creationId="{885709D4-6C35-4BD2-AAFB-271897F37245}"/>
          </ac:graphicFrameMkLst>
        </pc:graphicFrameChg>
        <pc:picChg chg="add mod">
          <ac:chgData name="Dian Sa'adillah Maylawati" userId="5f7ec0ff095f2739" providerId="LiveId" clId="{4366F626-0AC8-4446-B91C-361877001E80}" dt="2022-02-17T02:04:41.388" v="862" actId="1076"/>
          <ac:picMkLst>
            <pc:docMk/>
            <pc:sldMk cId="2733186877" sldId="283"/>
            <ac:picMk id="2050" creationId="{3ABC5E84-7EF9-479C-BF8D-471092EC4BE7}"/>
          </ac:picMkLst>
        </pc:picChg>
      </pc:sldChg>
      <pc:sldChg chg="addSp modSp new mod">
        <pc:chgData name="Dian Sa'adillah Maylawati" userId="5f7ec0ff095f2739" providerId="LiveId" clId="{4366F626-0AC8-4446-B91C-361877001E80}" dt="2022-02-17T02:12:43.222" v="957" actId="1076"/>
        <pc:sldMkLst>
          <pc:docMk/>
          <pc:sldMk cId="2024527502" sldId="284"/>
        </pc:sldMkLst>
        <pc:spChg chg="mod">
          <ac:chgData name="Dian Sa'adillah Maylawati" userId="5f7ec0ff095f2739" providerId="LiveId" clId="{4366F626-0AC8-4446-B91C-361877001E80}" dt="2022-02-17T02:07:10.529" v="892" actId="20577"/>
          <ac:spMkLst>
            <pc:docMk/>
            <pc:sldMk cId="2024527502" sldId="284"/>
            <ac:spMk id="2" creationId="{7A3D0BC5-F793-4372-B709-1399244339EE}"/>
          </ac:spMkLst>
        </pc:spChg>
        <pc:graphicFrameChg chg="add mod modGraphic">
          <ac:chgData name="Dian Sa'adillah Maylawati" userId="5f7ec0ff095f2739" providerId="LiveId" clId="{4366F626-0AC8-4446-B91C-361877001E80}" dt="2022-02-17T02:12:43.222" v="957" actId="1076"/>
          <ac:graphicFrameMkLst>
            <pc:docMk/>
            <pc:sldMk cId="2024527502" sldId="284"/>
            <ac:graphicFrameMk id="6" creationId="{4D4CF48A-D2AE-4046-90B6-23634E704739}"/>
          </ac:graphicFrameMkLst>
        </pc:graphicFrameChg>
      </pc:sldChg>
      <pc:sldChg chg="addSp delSp modSp new mod">
        <pc:chgData name="Dian Sa'adillah Maylawati" userId="5f7ec0ff095f2739" providerId="LiveId" clId="{4366F626-0AC8-4446-B91C-361877001E80}" dt="2022-02-17T02:21:32.338" v="1069" actId="12100"/>
        <pc:sldMkLst>
          <pc:docMk/>
          <pc:sldMk cId="137706910" sldId="285"/>
        </pc:sldMkLst>
        <pc:spChg chg="mod">
          <ac:chgData name="Dian Sa'adillah Maylawati" userId="5f7ec0ff095f2739" providerId="LiveId" clId="{4366F626-0AC8-4446-B91C-361877001E80}" dt="2022-02-17T02:13:00.560" v="971" actId="20577"/>
          <ac:spMkLst>
            <pc:docMk/>
            <pc:sldMk cId="137706910" sldId="285"/>
            <ac:spMk id="2" creationId="{DEB97868-D28D-4D06-99E7-F4AB7F0CC470}"/>
          </ac:spMkLst>
        </pc:spChg>
        <pc:graphicFrameChg chg="add mod modGraphic">
          <ac:chgData name="Dian Sa'adillah Maylawati" userId="5f7ec0ff095f2739" providerId="LiveId" clId="{4366F626-0AC8-4446-B91C-361877001E80}" dt="2022-02-17T02:21:12.182" v="1065" actId="14100"/>
          <ac:graphicFrameMkLst>
            <pc:docMk/>
            <pc:sldMk cId="137706910" sldId="285"/>
            <ac:graphicFrameMk id="6" creationId="{44AE904D-07DD-4EDE-A356-582025C56A45}"/>
          </ac:graphicFrameMkLst>
        </pc:graphicFrameChg>
        <pc:graphicFrameChg chg="add mod modGraphic">
          <ac:chgData name="Dian Sa'adillah Maylawati" userId="5f7ec0ff095f2739" providerId="LiveId" clId="{4366F626-0AC8-4446-B91C-361877001E80}" dt="2022-02-17T02:21:32.338" v="1069" actId="12100"/>
          <ac:graphicFrameMkLst>
            <pc:docMk/>
            <pc:sldMk cId="137706910" sldId="285"/>
            <ac:graphicFrameMk id="7" creationId="{CD2226C0-F62D-4F9D-9E8D-326D5FD0B3F7}"/>
          </ac:graphicFrameMkLst>
        </pc:graphicFrameChg>
        <pc:picChg chg="add del mod">
          <ac:chgData name="Dian Sa'adillah Maylawati" userId="5f7ec0ff095f2739" providerId="LiveId" clId="{4366F626-0AC8-4446-B91C-361877001E80}" dt="2022-02-17T02:17:28.516" v="1006" actId="478"/>
          <ac:picMkLst>
            <pc:docMk/>
            <pc:sldMk cId="137706910" sldId="285"/>
            <ac:picMk id="3074" creationId="{4A1D3579-CBD6-4E1A-8ADF-1C1B2E93B399}"/>
          </ac:picMkLst>
        </pc:picChg>
        <pc:picChg chg="add del mod">
          <ac:chgData name="Dian Sa'adillah Maylawati" userId="5f7ec0ff095f2739" providerId="LiveId" clId="{4366F626-0AC8-4446-B91C-361877001E80}" dt="2022-02-17T02:16:46.321" v="1000" actId="478"/>
          <ac:picMkLst>
            <pc:docMk/>
            <pc:sldMk cId="137706910" sldId="285"/>
            <ac:picMk id="3076" creationId="{1BE27CA6-786E-4577-95F2-214701C0EB3D}"/>
          </ac:picMkLst>
        </pc:picChg>
        <pc:picChg chg="add mod">
          <ac:chgData name="Dian Sa'adillah Maylawati" userId="5f7ec0ff095f2739" providerId="LiveId" clId="{4366F626-0AC8-4446-B91C-361877001E80}" dt="2022-02-17T02:19:27.551" v="1042" actId="14100"/>
          <ac:picMkLst>
            <pc:docMk/>
            <pc:sldMk cId="137706910" sldId="285"/>
            <ac:picMk id="3078" creationId="{6C191CC9-88A5-44B4-8B7F-C687887AA317}"/>
          </ac:picMkLst>
        </pc:picChg>
        <pc:picChg chg="add mod">
          <ac:chgData name="Dian Sa'adillah Maylawati" userId="5f7ec0ff095f2739" providerId="LiveId" clId="{4366F626-0AC8-4446-B91C-361877001E80}" dt="2022-02-17T02:19:29.437" v="1043" actId="1076"/>
          <ac:picMkLst>
            <pc:docMk/>
            <pc:sldMk cId="137706910" sldId="285"/>
            <ac:picMk id="3080" creationId="{FA9B6B37-B3F7-4EE2-8762-06C5DCE8631D}"/>
          </ac:picMkLst>
        </pc:picChg>
      </pc:sldChg>
      <pc:sldChg chg="addSp delSp modSp new mod">
        <pc:chgData name="Dian Sa'adillah Maylawati" userId="5f7ec0ff095f2739" providerId="LiveId" clId="{4366F626-0AC8-4446-B91C-361877001E80}" dt="2022-02-17T02:40:39.505" v="1105" actId="1076"/>
        <pc:sldMkLst>
          <pc:docMk/>
          <pc:sldMk cId="3289446234" sldId="286"/>
        </pc:sldMkLst>
        <pc:spChg chg="mod">
          <ac:chgData name="Dian Sa'adillah Maylawati" userId="5f7ec0ff095f2739" providerId="LiveId" clId="{4366F626-0AC8-4446-B91C-361877001E80}" dt="2022-02-17T02:18:26.160" v="1036" actId="20577"/>
          <ac:spMkLst>
            <pc:docMk/>
            <pc:sldMk cId="3289446234" sldId="286"/>
            <ac:spMk id="2" creationId="{C20541D6-3B60-47C4-99DA-FA362BDD8CC9}"/>
          </ac:spMkLst>
        </pc:spChg>
        <pc:graphicFrameChg chg="add mod modGraphic">
          <ac:chgData name="Dian Sa'adillah Maylawati" userId="5f7ec0ff095f2739" providerId="LiveId" clId="{4366F626-0AC8-4446-B91C-361877001E80}" dt="2022-02-17T02:38:04.149" v="1094"/>
          <ac:graphicFrameMkLst>
            <pc:docMk/>
            <pc:sldMk cId="3289446234" sldId="286"/>
            <ac:graphicFrameMk id="6" creationId="{20633BF7-48EF-43CF-BE37-9C4DDCB602B5}"/>
          </ac:graphicFrameMkLst>
        </pc:graphicFrameChg>
        <pc:picChg chg="add del mod">
          <ac:chgData name="Dian Sa'adillah Maylawati" userId="5f7ec0ff095f2739" providerId="LiveId" clId="{4366F626-0AC8-4446-B91C-361877001E80}" dt="2022-02-17T02:35:01.715" v="1083" actId="478"/>
          <ac:picMkLst>
            <pc:docMk/>
            <pc:sldMk cId="3289446234" sldId="286"/>
            <ac:picMk id="4098" creationId="{88678D70-7966-4AE4-945B-28795AA4F634}"/>
          </ac:picMkLst>
        </pc:picChg>
        <pc:picChg chg="add mod">
          <ac:chgData name="Dian Sa'adillah Maylawati" userId="5f7ec0ff095f2739" providerId="LiveId" clId="{4366F626-0AC8-4446-B91C-361877001E80}" dt="2022-02-17T02:35:50.573" v="1092" actId="167"/>
          <ac:picMkLst>
            <pc:docMk/>
            <pc:sldMk cId="3289446234" sldId="286"/>
            <ac:picMk id="4100" creationId="{34979848-A2FB-47C9-99DA-8721F17B33B4}"/>
          </ac:picMkLst>
        </pc:picChg>
        <pc:picChg chg="add mod">
          <ac:chgData name="Dian Sa'adillah Maylawati" userId="5f7ec0ff095f2739" providerId="LiveId" clId="{4366F626-0AC8-4446-B91C-361877001E80}" dt="2022-02-17T02:40:39.505" v="1105" actId="1076"/>
          <ac:picMkLst>
            <pc:docMk/>
            <pc:sldMk cId="3289446234" sldId="286"/>
            <ac:picMk id="4102" creationId="{EFE00E89-86D0-4D13-8796-187FFB89C2E7}"/>
          </ac:picMkLst>
        </pc:picChg>
        <pc:picChg chg="add mod">
          <ac:chgData name="Dian Sa'adillah Maylawati" userId="5f7ec0ff095f2739" providerId="LiveId" clId="{4366F626-0AC8-4446-B91C-361877001E80}" dt="2022-02-17T02:40:35.812" v="1104" actId="1076"/>
          <ac:picMkLst>
            <pc:docMk/>
            <pc:sldMk cId="3289446234" sldId="286"/>
            <ac:picMk id="4104" creationId="{19871F06-196E-4AA6-8E61-9F307D0EE2B3}"/>
          </ac:picMkLst>
        </pc:picChg>
      </pc:sldChg>
      <pc:sldChg chg="addSp delSp modSp add mod">
        <pc:chgData name="Dian Sa'adillah Maylawati" userId="5f7ec0ff095f2739" providerId="LiveId" clId="{4366F626-0AC8-4446-B91C-361877001E80}" dt="2022-02-17T02:45:30.035" v="1170" actId="1076"/>
        <pc:sldMkLst>
          <pc:docMk/>
          <pc:sldMk cId="853220255" sldId="287"/>
        </pc:sldMkLst>
        <pc:graphicFrameChg chg="mod modGraphic">
          <ac:chgData name="Dian Sa'adillah Maylawati" userId="5f7ec0ff095f2739" providerId="LiveId" clId="{4366F626-0AC8-4446-B91C-361877001E80}" dt="2022-02-17T02:45:27.308" v="1169" actId="1076"/>
          <ac:graphicFrameMkLst>
            <pc:docMk/>
            <pc:sldMk cId="853220255" sldId="287"/>
            <ac:graphicFrameMk id="6" creationId="{20633BF7-48EF-43CF-BE37-9C4DDCB602B5}"/>
          </ac:graphicFrameMkLst>
        </pc:graphicFrameChg>
        <pc:picChg chg="del">
          <ac:chgData name="Dian Sa'adillah Maylawati" userId="5f7ec0ff095f2739" providerId="LiveId" clId="{4366F626-0AC8-4446-B91C-361877001E80}" dt="2022-02-17T02:42:19.763" v="1137" actId="478"/>
          <ac:picMkLst>
            <pc:docMk/>
            <pc:sldMk cId="853220255" sldId="287"/>
            <ac:picMk id="4100" creationId="{34979848-A2FB-47C9-99DA-8721F17B33B4}"/>
          </ac:picMkLst>
        </pc:picChg>
        <pc:picChg chg="del">
          <ac:chgData name="Dian Sa'adillah Maylawati" userId="5f7ec0ff095f2739" providerId="LiveId" clId="{4366F626-0AC8-4446-B91C-361877001E80}" dt="2022-02-17T02:42:24.845" v="1141" actId="478"/>
          <ac:picMkLst>
            <pc:docMk/>
            <pc:sldMk cId="853220255" sldId="287"/>
            <ac:picMk id="4102" creationId="{EFE00E89-86D0-4D13-8796-187FFB89C2E7}"/>
          </ac:picMkLst>
        </pc:picChg>
        <pc:picChg chg="del mod">
          <ac:chgData name="Dian Sa'adillah Maylawati" userId="5f7ec0ff095f2739" providerId="LiveId" clId="{4366F626-0AC8-4446-B91C-361877001E80}" dt="2022-02-17T02:42:23.647" v="1140" actId="478"/>
          <ac:picMkLst>
            <pc:docMk/>
            <pc:sldMk cId="853220255" sldId="287"/>
            <ac:picMk id="4104" creationId="{19871F06-196E-4AA6-8E61-9F307D0EE2B3}"/>
          </ac:picMkLst>
        </pc:picChg>
        <pc:picChg chg="add mod">
          <ac:chgData name="Dian Sa'adillah Maylawati" userId="5f7ec0ff095f2739" providerId="LiveId" clId="{4366F626-0AC8-4446-B91C-361877001E80}" dt="2022-02-17T02:45:30.035" v="1170" actId="1076"/>
          <ac:picMkLst>
            <pc:docMk/>
            <pc:sldMk cId="853220255" sldId="287"/>
            <ac:picMk id="5122" creationId="{B999E16D-8931-4584-AC0E-ACAF480CC37C}"/>
          </ac:picMkLst>
        </pc:picChg>
      </pc:sldChg>
      <pc:sldChg chg="addSp delSp modSp new mod">
        <pc:chgData name="Dian Sa'adillah Maylawati" userId="5f7ec0ff095f2739" providerId="LiveId" clId="{4366F626-0AC8-4446-B91C-361877001E80}" dt="2022-02-17T02:51:08.119" v="1215" actId="1076"/>
        <pc:sldMkLst>
          <pc:docMk/>
          <pc:sldMk cId="719359433" sldId="288"/>
        </pc:sldMkLst>
        <pc:spChg chg="mod">
          <ac:chgData name="Dian Sa'adillah Maylawati" userId="5f7ec0ff095f2739" providerId="LiveId" clId="{4366F626-0AC8-4446-B91C-361877001E80}" dt="2022-02-17T02:46:16.804" v="1193" actId="20577"/>
          <ac:spMkLst>
            <pc:docMk/>
            <pc:sldMk cId="719359433" sldId="288"/>
            <ac:spMk id="2" creationId="{293F00D7-28A4-4EA1-9B53-53B4B00D5565}"/>
          </ac:spMkLst>
        </pc:spChg>
        <pc:spChg chg="add del">
          <ac:chgData name="Dian Sa'adillah Maylawati" userId="5f7ec0ff095f2739" providerId="LiveId" clId="{4366F626-0AC8-4446-B91C-361877001E80}" dt="2022-02-17T02:48:17.543" v="1198" actId="478"/>
          <ac:spMkLst>
            <pc:docMk/>
            <pc:sldMk cId="719359433" sldId="288"/>
            <ac:spMk id="6" creationId="{F04F8EA3-4FAD-44EF-AC86-F32349BD1E98}"/>
          </ac:spMkLst>
        </pc:spChg>
        <pc:spChg chg="add del">
          <ac:chgData name="Dian Sa'adillah Maylawati" userId="5f7ec0ff095f2739" providerId="LiveId" clId="{4366F626-0AC8-4446-B91C-361877001E80}" dt="2022-02-17T02:48:31.276" v="1200" actId="478"/>
          <ac:spMkLst>
            <pc:docMk/>
            <pc:sldMk cId="719359433" sldId="288"/>
            <ac:spMk id="7" creationId="{1526FA75-A826-4516-A706-3C0256C0ACCD}"/>
          </ac:spMkLst>
        </pc:spChg>
        <pc:spChg chg="add del">
          <ac:chgData name="Dian Sa'adillah Maylawati" userId="5f7ec0ff095f2739" providerId="LiveId" clId="{4366F626-0AC8-4446-B91C-361877001E80}" dt="2022-02-17T02:48:38.594" v="1202" actId="478"/>
          <ac:spMkLst>
            <pc:docMk/>
            <pc:sldMk cId="719359433" sldId="288"/>
            <ac:spMk id="8" creationId="{EBBD32A9-8352-464E-8FBB-6883D21BDE46}"/>
          </ac:spMkLst>
        </pc:spChg>
        <pc:picChg chg="add mod">
          <ac:chgData name="Dian Sa'adillah Maylawati" userId="5f7ec0ff095f2739" providerId="LiveId" clId="{4366F626-0AC8-4446-B91C-361877001E80}" dt="2022-02-17T02:46:30.624" v="1196" actId="1076"/>
          <ac:picMkLst>
            <pc:docMk/>
            <pc:sldMk cId="719359433" sldId="288"/>
            <ac:picMk id="6146" creationId="{F822E90B-27E4-4792-8F9A-BA65891AAC2B}"/>
          </ac:picMkLst>
        </pc:picChg>
        <pc:picChg chg="add del mod">
          <ac:chgData name="Dian Sa'adillah Maylawati" userId="5f7ec0ff095f2739" providerId="LiveId" clId="{4366F626-0AC8-4446-B91C-361877001E80}" dt="2022-02-17T02:51:00.654" v="1212" actId="478"/>
          <ac:picMkLst>
            <pc:docMk/>
            <pc:sldMk cId="719359433" sldId="288"/>
            <ac:picMk id="6154" creationId="{29A8F36B-4D55-4373-A799-3651CADBA704}"/>
          </ac:picMkLst>
        </pc:picChg>
        <pc:picChg chg="add del mod">
          <ac:chgData name="Dian Sa'adillah Maylawati" userId="5f7ec0ff095f2739" providerId="LiveId" clId="{4366F626-0AC8-4446-B91C-361877001E80}" dt="2022-02-17T02:51:08.119" v="1215" actId="1076"/>
          <ac:picMkLst>
            <pc:docMk/>
            <pc:sldMk cId="719359433" sldId="288"/>
            <ac:picMk id="6156" creationId="{5C05371E-92DD-4876-8793-14CBAB1D3A3A}"/>
          </ac:picMkLst>
        </pc:picChg>
      </pc:sldChg>
      <pc:sldChg chg="addSp modSp new mod">
        <pc:chgData name="Dian Sa'adillah Maylawati" userId="5f7ec0ff095f2739" providerId="LiveId" clId="{4366F626-0AC8-4446-B91C-361877001E80}" dt="2022-02-17T02:57:04.308" v="1264" actId="1076"/>
        <pc:sldMkLst>
          <pc:docMk/>
          <pc:sldMk cId="1548643142" sldId="289"/>
        </pc:sldMkLst>
        <pc:spChg chg="mod">
          <ac:chgData name="Dian Sa'adillah Maylawati" userId="5f7ec0ff095f2739" providerId="LiveId" clId="{4366F626-0AC8-4446-B91C-361877001E80}" dt="2022-02-17T02:51:34.410" v="1227" actId="20577"/>
          <ac:spMkLst>
            <pc:docMk/>
            <pc:sldMk cId="1548643142" sldId="289"/>
            <ac:spMk id="2" creationId="{01861CA4-44FF-4259-9AE5-741104863270}"/>
          </ac:spMkLst>
        </pc:spChg>
        <pc:graphicFrameChg chg="add mod modGraphic">
          <ac:chgData name="Dian Sa'adillah Maylawati" userId="5f7ec0ff095f2739" providerId="LiveId" clId="{4366F626-0AC8-4446-B91C-361877001E80}" dt="2022-02-17T02:57:04.308" v="1264" actId="1076"/>
          <ac:graphicFrameMkLst>
            <pc:docMk/>
            <pc:sldMk cId="1548643142" sldId="289"/>
            <ac:graphicFrameMk id="6" creationId="{B9E86D69-EA38-44D2-96F3-CE1939EF2A0B}"/>
          </ac:graphicFrameMkLst>
        </pc:graphicFrameChg>
      </pc:sldChg>
      <pc:sldChg chg="addSp delSp modSp add mod">
        <pc:chgData name="Dian Sa'adillah Maylawati" userId="5f7ec0ff095f2739" providerId="LiveId" clId="{4366F626-0AC8-4446-B91C-361877001E80}" dt="2022-02-17T03:57:00.802" v="1326" actId="1076"/>
        <pc:sldMkLst>
          <pc:docMk/>
          <pc:sldMk cId="657173834" sldId="290"/>
        </pc:sldMkLst>
        <pc:graphicFrameChg chg="del">
          <ac:chgData name="Dian Sa'adillah Maylawati" userId="5f7ec0ff095f2739" providerId="LiveId" clId="{4366F626-0AC8-4446-B91C-361877001E80}" dt="2022-02-17T02:57:14.512" v="1266" actId="478"/>
          <ac:graphicFrameMkLst>
            <pc:docMk/>
            <pc:sldMk cId="657173834" sldId="290"/>
            <ac:graphicFrameMk id="6" creationId="{B9E86D69-EA38-44D2-96F3-CE1939EF2A0B}"/>
          </ac:graphicFrameMkLst>
        </pc:graphicFrameChg>
        <pc:picChg chg="add del mod">
          <ac:chgData name="Dian Sa'adillah Maylawati" userId="5f7ec0ff095f2739" providerId="LiveId" clId="{4366F626-0AC8-4446-B91C-361877001E80}" dt="2022-02-17T03:48:54.892" v="1273" actId="478"/>
          <ac:picMkLst>
            <pc:docMk/>
            <pc:sldMk cId="657173834" sldId="290"/>
            <ac:picMk id="7170" creationId="{F5AA2626-C89C-4E35-8F21-E9AE830E2739}"/>
          </ac:picMkLst>
        </pc:picChg>
        <pc:picChg chg="add mod">
          <ac:chgData name="Dian Sa'adillah Maylawati" userId="5f7ec0ff095f2739" providerId="LiveId" clId="{4366F626-0AC8-4446-B91C-361877001E80}" dt="2022-02-17T03:50:32.589" v="1284" actId="1076"/>
          <ac:picMkLst>
            <pc:docMk/>
            <pc:sldMk cId="657173834" sldId="290"/>
            <ac:picMk id="7172" creationId="{6DD71935-0CEF-4419-A982-108C11CCD52F}"/>
          </ac:picMkLst>
        </pc:picChg>
        <pc:picChg chg="add mod">
          <ac:chgData name="Dian Sa'adillah Maylawati" userId="5f7ec0ff095f2739" providerId="LiveId" clId="{4366F626-0AC8-4446-B91C-361877001E80}" dt="2022-02-17T03:50:37.184" v="1292" actId="1035"/>
          <ac:picMkLst>
            <pc:docMk/>
            <pc:sldMk cId="657173834" sldId="290"/>
            <ac:picMk id="7174" creationId="{618F8F30-FD39-4453-B7D0-E1B692CECC46}"/>
          </ac:picMkLst>
        </pc:picChg>
        <pc:picChg chg="add mod">
          <ac:chgData name="Dian Sa'adillah Maylawati" userId="5f7ec0ff095f2739" providerId="LiveId" clId="{4366F626-0AC8-4446-B91C-361877001E80}" dt="2022-02-17T03:57:00.802" v="1326" actId="1076"/>
          <ac:picMkLst>
            <pc:docMk/>
            <pc:sldMk cId="657173834" sldId="290"/>
            <ac:picMk id="7176" creationId="{E0031B9E-C15B-41BF-9503-6E088F91BC91}"/>
          </ac:picMkLst>
        </pc:picChg>
        <pc:picChg chg="add mod">
          <ac:chgData name="Dian Sa'adillah Maylawati" userId="5f7ec0ff095f2739" providerId="LiveId" clId="{4366F626-0AC8-4446-B91C-361877001E80}" dt="2022-02-17T03:56:51.184" v="1323" actId="1076"/>
          <ac:picMkLst>
            <pc:docMk/>
            <pc:sldMk cId="657173834" sldId="290"/>
            <ac:picMk id="7178" creationId="{BC54759C-7898-41AB-9E41-7252D44D69BC}"/>
          </ac:picMkLst>
        </pc:picChg>
        <pc:picChg chg="add del mod">
          <ac:chgData name="Dian Sa'adillah Maylawati" userId="5f7ec0ff095f2739" providerId="LiveId" clId="{4366F626-0AC8-4446-B91C-361877001E80}" dt="2022-02-17T03:55:43.273" v="1306" actId="478"/>
          <ac:picMkLst>
            <pc:docMk/>
            <pc:sldMk cId="657173834" sldId="290"/>
            <ac:picMk id="7180" creationId="{2161D0AA-4C96-4B17-A437-453F203BEAE4}"/>
          </ac:picMkLst>
        </pc:picChg>
        <pc:picChg chg="add mod">
          <ac:chgData name="Dian Sa'adillah Maylawati" userId="5f7ec0ff095f2739" providerId="LiveId" clId="{4366F626-0AC8-4446-B91C-361877001E80}" dt="2022-02-17T03:56:41.703" v="1321" actId="1076"/>
          <ac:picMkLst>
            <pc:docMk/>
            <pc:sldMk cId="657173834" sldId="290"/>
            <ac:picMk id="7182" creationId="{14FE0574-1C54-41A4-B012-DA1FB213C8CA}"/>
          </ac:picMkLst>
        </pc:picChg>
      </pc:sldChg>
      <pc:sldChg chg="addSp delSp modSp new mod modAnim">
        <pc:chgData name="Dian Sa'adillah Maylawati" userId="5f7ec0ff095f2739" providerId="LiveId" clId="{4366F626-0AC8-4446-B91C-361877001E80}" dt="2022-02-17T04:08:40.382" v="1452" actId="1036"/>
        <pc:sldMkLst>
          <pc:docMk/>
          <pc:sldMk cId="3123475596" sldId="291"/>
        </pc:sldMkLst>
        <pc:spChg chg="mod">
          <ac:chgData name="Dian Sa'adillah Maylawati" userId="5f7ec0ff095f2739" providerId="LiveId" clId="{4366F626-0AC8-4446-B91C-361877001E80}" dt="2022-02-17T03:59:41.057" v="1362" actId="20577"/>
          <ac:spMkLst>
            <pc:docMk/>
            <pc:sldMk cId="3123475596" sldId="291"/>
            <ac:spMk id="2" creationId="{F8CC9671-0CBE-4C0F-8C72-ABF1D21D6169}"/>
          </ac:spMkLst>
        </pc:spChg>
        <pc:spChg chg="add mod">
          <ac:chgData name="Dian Sa'adillah Maylawati" userId="5f7ec0ff095f2739" providerId="LiveId" clId="{4366F626-0AC8-4446-B91C-361877001E80}" dt="2022-02-17T04:08:34.462" v="1436" actId="1036"/>
          <ac:spMkLst>
            <pc:docMk/>
            <pc:sldMk cId="3123475596" sldId="291"/>
            <ac:spMk id="6" creationId="{99EC9BC1-93FB-4D01-9DAD-CC86ED6BD748}"/>
          </ac:spMkLst>
        </pc:spChg>
        <pc:spChg chg="add mod">
          <ac:chgData name="Dian Sa'adillah Maylawati" userId="5f7ec0ff095f2739" providerId="LiveId" clId="{4366F626-0AC8-4446-B91C-361877001E80}" dt="2022-02-17T04:08:34.462" v="1436" actId="1036"/>
          <ac:spMkLst>
            <pc:docMk/>
            <pc:sldMk cId="3123475596" sldId="291"/>
            <ac:spMk id="7" creationId="{CD3C9B8E-975F-458D-A85B-8E2255A187C8}"/>
          </ac:spMkLst>
        </pc:spChg>
        <pc:picChg chg="add mod">
          <ac:chgData name="Dian Sa'adillah Maylawati" userId="5f7ec0ff095f2739" providerId="LiveId" clId="{4366F626-0AC8-4446-B91C-361877001E80}" dt="2022-02-17T04:08:40.382" v="1452" actId="1036"/>
          <ac:picMkLst>
            <pc:docMk/>
            <pc:sldMk cId="3123475596" sldId="291"/>
            <ac:picMk id="8194" creationId="{936DFDBB-42B1-4346-AAC8-D1183655D82A}"/>
          </ac:picMkLst>
        </pc:picChg>
        <pc:picChg chg="add del mod">
          <ac:chgData name="Dian Sa'adillah Maylawati" userId="5f7ec0ff095f2739" providerId="LiveId" clId="{4366F626-0AC8-4446-B91C-361877001E80}" dt="2022-02-17T04:01:13.298" v="1365" actId="478"/>
          <ac:picMkLst>
            <pc:docMk/>
            <pc:sldMk cId="3123475596" sldId="291"/>
            <ac:picMk id="8196" creationId="{7337AF3A-06A3-4F91-91C1-AEE2A924F5FF}"/>
          </ac:picMkLst>
        </pc:picChg>
        <pc:picChg chg="add del mod">
          <ac:chgData name="Dian Sa'adillah Maylawati" userId="5f7ec0ff095f2739" providerId="LiveId" clId="{4366F626-0AC8-4446-B91C-361877001E80}" dt="2022-02-17T04:01:24.093" v="1369" actId="478"/>
          <ac:picMkLst>
            <pc:docMk/>
            <pc:sldMk cId="3123475596" sldId="291"/>
            <ac:picMk id="8198" creationId="{E4468209-E4D5-4F7A-83EB-3112A125B7DB}"/>
          </ac:picMkLst>
        </pc:picChg>
        <pc:picChg chg="add mod">
          <ac:chgData name="Dian Sa'adillah Maylawati" userId="5f7ec0ff095f2739" providerId="LiveId" clId="{4366F626-0AC8-4446-B91C-361877001E80}" dt="2022-02-17T04:08:34.462" v="1436" actId="1036"/>
          <ac:picMkLst>
            <pc:docMk/>
            <pc:sldMk cId="3123475596" sldId="291"/>
            <ac:picMk id="8200" creationId="{D06B0E70-A72C-45C0-AFB2-6936FC598E64}"/>
          </ac:picMkLst>
        </pc:picChg>
        <pc:picChg chg="add mod">
          <ac:chgData name="Dian Sa'adillah Maylawati" userId="5f7ec0ff095f2739" providerId="LiveId" clId="{4366F626-0AC8-4446-B91C-361877001E80}" dt="2022-02-17T04:08:34.462" v="1436" actId="1036"/>
          <ac:picMkLst>
            <pc:docMk/>
            <pc:sldMk cId="3123475596" sldId="291"/>
            <ac:picMk id="8202" creationId="{3CF41DCC-A7CD-4288-9470-E4C098EA86C2}"/>
          </ac:picMkLst>
        </pc:picChg>
      </pc:sldChg>
      <pc:sldChg chg="addSp modSp new mod">
        <pc:chgData name="Dian Sa'adillah Maylawati" userId="5f7ec0ff095f2739" providerId="LiveId" clId="{4366F626-0AC8-4446-B91C-361877001E80}" dt="2022-02-17T04:24:39.770" v="1597" actId="1076"/>
        <pc:sldMkLst>
          <pc:docMk/>
          <pc:sldMk cId="3800124081" sldId="292"/>
        </pc:sldMkLst>
        <pc:spChg chg="mod">
          <ac:chgData name="Dian Sa'adillah Maylawati" userId="5f7ec0ff095f2739" providerId="LiveId" clId="{4366F626-0AC8-4446-B91C-361877001E80}" dt="2022-02-17T04:12:58.014" v="1490" actId="114"/>
          <ac:spMkLst>
            <pc:docMk/>
            <pc:sldMk cId="3800124081" sldId="292"/>
            <ac:spMk id="2" creationId="{E22001AC-77A2-4C1A-ACAD-BBDC1CC6A524}"/>
          </ac:spMkLst>
        </pc:spChg>
        <pc:graphicFrameChg chg="add mod modGraphic">
          <ac:chgData name="Dian Sa'adillah Maylawati" userId="5f7ec0ff095f2739" providerId="LiveId" clId="{4366F626-0AC8-4446-B91C-361877001E80}" dt="2022-02-17T04:22:51.708" v="1578" actId="1076"/>
          <ac:graphicFrameMkLst>
            <pc:docMk/>
            <pc:sldMk cId="3800124081" sldId="292"/>
            <ac:graphicFrameMk id="6" creationId="{88A379E6-CC57-4032-93D9-00EDDAE3DB75}"/>
          </ac:graphicFrameMkLst>
        </pc:graphicFrameChg>
        <pc:picChg chg="add mod">
          <ac:chgData name="Dian Sa'adillah Maylawati" userId="5f7ec0ff095f2739" providerId="LiveId" clId="{4366F626-0AC8-4446-B91C-361877001E80}" dt="2022-02-17T04:23:42.395" v="1591" actId="14100"/>
          <ac:picMkLst>
            <pc:docMk/>
            <pc:sldMk cId="3800124081" sldId="292"/>
            <ac:picMk id="9218" creationId="{F5E6BC34-CAF6-4BCD-B293-6865A2CAD6D7}"/>
          </ac:picMkLst>
        </pc:picChg>
        <pc:picChg chg="add mod">
          <ac:chgData name="Dian Sa'adillah Maylawati" userId="5f7ec0ff095f2739" providerId="LiveId" clId="{4366F626-0AC8-4446-B91C-361877001E80}" dt="2022-02-17T04:23:51.254" v="1593" actId="1076"/>
          <ac:picMkLst>
            <pc:docMk/>
            <pc:sldMk cId="3800124081" sldId="292"/>
            <ac:picMk id="9220" creationId="{BCCE2076-505C-43AD-8C06-2E11E7811123}"/>
          </ac:picMkLst>
        </pc:picChg>
        <pc:picChg chg="add mod">
          <ac:chgData name="Dian Sa'adillah Maylawati" userId="5f7ec0ff095f2739" providerId="LiveId" clId="{4366F626-0AC8-4446-B91C-361877001E80}" dt="2022-02-17T04:24:39.770" v="1597" actId="1076"/>
          <ac:picMkLst>
            <pc:docMk/>
            <pc:sldMk cId="3800124081" sldId="292"/>
            <ac:picMk id="9222" creationId="{9820AD47-648C-439C-8902-0E2B549A0B52}"/>
          </ac:picMkLst>
        </pc:picChg>
      </pc:sldChg>
      <pc:sldChg chg="addSp modSp new mod">
        <pc:chgData name="Dian Sa'adillah Maylawati" userId="5f7ec0ff095f2739" providerId="LiveId" clId="{4366F626-0AC8-4446-B91C-361877001E80}" dt="2022-02-17T05:00:17.944" v="1636" actId="12100"/>
        <pc:sldMkLst>
          <pc:docMk/>
          <pc:sldMk cId="1950372873" sldId="293"/>
        </pc:sldMkLst>
        <pc:spChg chg="mod">
          <ac:chgData name="Dian Sa'adillah Maylawati" userId="5f7ec0ff095f2739" providerId="LiveId" clId="{4366F626-0AC8-4446-B91C-361877001E80}" dt="2022-02-17T04:51:19.081" v="1617" actId="20577"/>
          <ac:spMkLst>
            <pc:docMk/>
            <pc:sldMk cId="1950372873" sldId="293"/>
            <ac:spMk id="2" creationId="{0232082D-CF8F-4303-BFE2-96E29F20AE63}"/>
          </ac:spMkLst>
        </pc:spChg>
        <pc:graphicFrameChg chg="add mod modGraphic">
          <ac:chgData name="Dian Sa'adillah Maylawati" userId="5f7ec0ff095f2739" providerId="LiveId" clId="{4366F626-0AC8-4446-B91C-361877001E80}" dt="2022-02-17T05:00:17.944" v="1636" actId="12100"/>
          <ac:graphicFrameMkLst>
            <pc:docMk/>
            <pc:sldMk cId="1950372873" sldId="293"/>
            <ac:graphicFrameMk id="6" creationId="{3AF4212F-181B-44F0-A554-C1B1010B56F8}"/>
          </ac:graphicFrameMkLst>
        </pc:graphicFrameChg>
        <pc:picChg chg="add mod">
          <ac:chgData name="Dian Sa'adillah Maylawati" userId="5f7ec0ff095f2739" providerId="LiveId" clId="{4366F626-0AC8-4446-B91C-361877001E80}" dt="2022-02-17T04:59:51.336" v="1633" actId="1076"/>
          <ac:picMkLst>
            <pc:docMk/>
            <pc:sldMk cId="1950372873" sldId="293"/>
            <ac:picMk id="10242" creationId="{8D6DB203-B127-4B53-84AD-106435F5A1A2}"/>
          </ac:picMkLst>
        </pc:picChg>
      </pc:sldChg>
      <pc:sldChg chg="addSp delSp modSp new mod">
        <pc:chgData name="Dian Sa'adillah Maylawati" userId="5f7ec0ff095f2739" providerId="LiveId" clId="{4366F626-0AC8-4446-B91C-361877001E80}" dt="2022-02-17T05:01:41.254" v="1655" actId="1076"/>
        <pc:sldMkLst>
          <pc:docMk/>
          <pc:sldMk cId="3741511995" sldId="294"/>
        </pc:sldMkLst>
        <pc:spChg chg="del mod">
          <ac:chgData name="Dian Sa'adillah Maylawati" userId="5f7ec0ff095f2739" providerId="LiveId" clId="{4366F626-0AC8-4446-B91C-361877001E80}" dt="2022-02-17T05:01:04.744" v="1644" actId="478"/>
          <ac:spMkLst>
            <pc:docMk/>
            <pc:sldMk cId="3741511995" sldId="294"/>
            <ac:spMk id="2" creationId="{B8DBBC7A-773B-4786-973C-F73BEC4FECC0}"/>
          </ac:spMkLst>
        </pc:spChg>
        <pc:spChg chg="add del mod">
          <ac:chgData name="Dian Sa'adillah Maylawati" userId="5f7ec0ff095f2739" providerId="LiveId" clId="{4366F626-0AC8-4446-B91C-361877001E80}" dt="2022-02-17T05:01:07.684" v="1645" actId="478"/>
          <ac:spMkLst>
            <pc:docMk/>
            <pc:sldMk cId="3741511995" sldId="294"/>
            <ac:spMk id="7" creationId="{5C53B80B-DD89-4C4C-AEEA-C1762627C649}"/>
          </ac:spMkLst>
        </pc:spChg>
        <pc:picChg chg="add mod">
          <ac:chgData name="Dian Sa'adillah Maylawati" userId="5f7ec0ff095f2739" providerId="LiveId" clId="{4366F626-0AC8-4446-B91C-361877001E80}" dt="2022-02-17T05:01:41.254" v="1655" actId="1076"/>
          <ac:picMkLst>
            <pc:docMk/>
            <pc:sldMk cId="3741511995" sldId="294"/>
            <ac:picMk id="11266" creationId="{ED3F07A6-CB49-4D60-A41A-F4ADA0C30112}"/>
          </ac:picMkLst>
        </pc:picChg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2606408461" sldId="320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3199741280" sldId="379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3185085664" sldId="380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128471520" sldId="381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3105644947" sldId="382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3089405871" sldId="383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2500569264" sldId="384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2521123931" sldId="385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3460080591" sldId="386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630047985" sldId="387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3892168044" sldId="388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2993374626" sldId="389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3101764301" sldId="390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1920676093" sldId="391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1352857047" sldId="392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1678083957" sldId="393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783974697" sldId="394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1268710219" sldId="395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890767636" sldId="396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4235459574" sldId="397"/>
        </pc:sldMkLst>
      </pc:sldChg>
      <pc:sldChg chg="add del">
        <pc:chgData name="Dian Sa'adillah Maylawati" userId="5f7ec0ff095f2739" providerId="LiveId" clId="{4366F626-0AC8-4446-B91C-361877001E80}" dt="2022-02-16T07:57:54.357" v="289"/>
        <pc:sldMkLst>
          <pc:docMk/>
          <pc:sldMk cId="1007703896" sldId="398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9E5940-26D3-446C-AC54-BACF2F77EDCC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A2131B7A-EBBF-442B-A43F-CB0B08C88732}">
      <dgm:prSet phldrT="[Text]"/>
      <dgm:spPr/>
      <dgm:t>
        <a:bodyPr/>
        <a:lstStyle/>
        <a:p>
          <a:r>
            <a:rPr lang="en-US" b="0" i="0" dirty="0" err="1"/>
            <a:t>Mahasiswa</a:t>
          </a:r>
          <a:r>
            <a:rPr lang="en-US" b="0" i="0" dirty="0"/>
            <a:t> </a:t>
          </a:r>
          <a:r>
            <a:rPr lang="en-US" b="0" i="0" dirty="0" err="1"/>
            <a:t>mampu</a:t>
          </a:r>
          <a:r>
            <a:rPr lang="en-US" b="0" i="0" dirty="0"/>
            <a:t> </a:t>
          </a:r>
          <a:r>
            <a:rPr lang="en-US" b="0" i="0" dirty="0" err="1"/>
            <a:t>menjelaskan</a:t>
          </a:r>
          <a:r>
            <a:rPr lang="en-US" b="0" i="0" dirty="0"/>
            <a:t> </a:t>
          </a:r>
          <a:r>
            <a:rPr lang="en-US" b="0" i="0" dirty="0" err="1"/>
            <a:t>konsep</a:t>
          </a:r>
          <a:r>
            <a:rPr lang="en-US" b="0" i="0" dirty="0"/>
            <a:t> </a:t>
          </a:r>
          <a:r>
            <a:rPr lang="en-US" b="0" i="0" dirty="0" err="1"/>
            <a:t>pembelajaran</a:t>
          </a:r>
          <a:r>
            <a:rPr lang="en-US" b="0" i="0" dirty="0"/>
            <a:t> </a:t>
          </a:r>
          <a:r>
            <a:rPr lang="en-US" b="0" i="0" dirty="0" err="1"/>
            <a:t>mesin</a:t>
          </a:r>
          <a:r>
            <a:rPr lang="en-US" b="0" i="0" dirty="0"/>
            <a:t> dan </a:t>
          </a:r>
          <a:r>
            <a:rPr lang="en-US" b="0" i="0" dirty="0" err="1"/>
            <a:t>berbagai</a:t>
          </a:r>
          <a:r>
            <a:rPr lang="en-US" b="0" i="0" dirty="0"/>
            <a:t> </a:t>
          </a:r>
          <a:r>
            <a:rPr lang="en-US" b="0" i="0" dirty="0" err="1"/>
            <a:t>pemanfaatannya</a:t>
          </a:r>
          <a:r>
            <a:rPr lang="en-US" b="0" i="0" dirty="0"/>
            <a:t>.</a:t>
          </a:r>
          <a:endParaRPr lang="en-US" dirty="0"/>
        </a:p>
      </dgm:t>
    </dgm:pt>
    <dgm:pt modelId="{D2347124-6111-49AD-A62F-5BA4136CA24D}" type="parTrans" cxnId="{0AC93088-7475-4B3D-B30D-0D01E9DB1246}">
      <dgm:prSet/>
      <dgm:spPr/>
      <dgm:t>
        <a:bodyPr/>
        <a:lstStyle/>
        <a:p>
          <a:endParaRPr lang="en-US"/>
        </a:p>
      </dgm:t>
    </dgm:pt>
    <dgm:pt modelId="{EEF7830B-C6BE-4BF0-9F25-39F3C06CDC10}" type="sibTrans" cxnId="{0AC93088-7475-4B3D-B30D-0D01E9DB1246}">
      <dgm:prSet/>
      <dgm:spPr/>
      <dgm:t>
        <a:bodyPr/>
        <a:lstStyle/>
        <a:p>
          <a:endParaRPr lang="en-US"/>
        </a:p>
      </dgm:t>
    </dgm:pt>
    <dgm:pt modelId="{34734258-8F28-4AD9-84BD-75EB73516413}" type="pres">
      <dgm:prSet presAssocID="{199E5940-26D3-446C-AC54-BACF2F77EDCC}" presName="linear" presStyleCnt="0">
        <dgm:presLayoutVars>
          <dgm:animLvl val="lvl"/>
          <dgm:resizeHandles val="exact"/>
        </dgm:presLayoutVars>
      </dgm:prSet>
      <dgm:spPr/>
    </dgm:pt>
    <dgm:pt modelId="{1757815A-A6A3-4FDF-AF88-800972E7B69A}" type="pres">
      <dgm:prSet presAssocID="{A2131B7A-EBBF-442B-A43F-CB0B08C8873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9BC0214-01E3-4591-8556-195ABE066BF0}" type="presOf" srcId="{199E5940-26D3-446C-AC54-BACF2F77EDCC}" destId="{34734258-8F28-4AD9-84BD-75EB73516413}" srcOrd="0" destOrd="0" presId="urn:microsoft.com/office/officeart/2005/8/layout/vList2"/>
    <dgm:cxn modelId="{45D9043C-9A73-4949-8881-5EAC48756BFC}" type="presOf" srcId="{A2131B7A-EBBF-442B-A43F-CB0B08C88732}" destId="{1757815A-A6A3-4FDF-AF88-800972E7B69A}" srcOrd="0" destOrd="0" presId="urn:microsoft.com/office/officeart/2005/8/layout/vList2"/>
    <dgm:cxn modelId="{0AC93088-7475-4B3D-B30D-0D01E9DB1246}" srcId="{199E5940-26D3-446C-AC54-BACF2F77EDCC}" destId="{A2131B7A-EBBF-442B-A43F-CB0B08C88732}" srcOrd="0" destOrd="0" parTransId="{D2347124-6111-49AD-A62F-5BA4136CA24D}" sibTransId="{EEF7830B-C6BE-4BF0-9F25-39F3C06CDC10}"/>
    <dgm:cxn modelId="{11DEA501-4C01-4641-927B-0AD508B8A978}" type="presParOf" srcId="{34734258-8F28-4AD9-84BD-75EB73516413}" destId="{1757815A-A6A3-4FDF-AF88-800972E7B6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9EE89E-25D9-4EC4-B41B-2A1802838653}" type="doc">
      <dgm:prSet loTypeId="urn:microsoft.com/office/officeart/2005/8/layout/bList2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96B346CB-F8B8-40AB-BCE9-4C60BB537194}">
      <dgm:prSet phldrT="[Text]" custT="1"/>
      <dgm:spPr/>
      <dgm:t>
        <a:bodyPr/>
        <a:lstStyle/>
        <a:p>
          <a:r>
            <a:rPr lang="en-US" sz="2800" dirty="0"/>
            <a:t>Supervised Learning</a:t>
          </a:r>
        </a:p>
      </dgm:t>
    </dgm:pt>
    <dgm:pt modelId="{06556A74-2950-4D62-84E8-96BF2F1465CB}" type="parTrans" cxnId="{0FF0E277-68BA-4DAA-AF0C-FF8A98C8564D}">
      <dgm:prSet/>
      <dgm:spPr/>
      <dgm:t>
        <a:bodyPr/>
        <a:lstStyle/>
        <a:p>
          <a:endParaRPr lang="en-US" sz="4800"/>
        </a:p>
      </dgm:t>
    </dgm:pt>
    <dgm:pt modelId="{93784B3A-9D37-4816-A4FA-2B22DFC7A4D2}" type="sibTrans" cxnId="{0FF0E277-68BA-4DAA-AF0C-FF8A98C8564D}">
      <dgm:prSet/>
      <dgm:spPr/>
      <dgm:t>
        <a:bodyPr/>
        <a:lstStyle/>
        <a:p>
          <a:endParaRPr lang="en-US" sz="4800"/>
        </a:p>
      </dgm:t>
    </dgm:pt>
    <dgm:pt modelId="{B4043F54-670B-4AB3-96EE-7D025AFE93E0}">
      <dgm:prSet phldrT="[Text]" custT="1"/>
      <dgm:spPr/>
      <dgm:t>
        <a:bodyPr/>
        <a:lstStyle/>
        <a:p>
          <a:r>
            <a:rPr lang="en-US" sz="2800" dirty="0"/>
            <a:t>Reinforcement Learning</a:t>
          </a:r>
        </a:p>
      </dgm:t>
    </dgm:pt>
    <dgm:pt modelId="{B260DDF5-D4D7-490D-B67B-242A4E08660A}" type="parTrans" cxnId="{93A439A5-622B-4FAD-976F-252E39E8B64B}">
      <dgm:prSet/>
      <dgm:spPr/>
      <dgm:t>
        <a:bodyPr/>
        <a:lstStyle/>
        <a:p>
          <a:endParaRPr lang="en-US" sz="4800"/>
        </a:p>
      </dgm:t>
    </dgm:pt>
    <dgm:pt modelId="{B980B237-AB78-4B43-A60F-22AB98C10DEA}" type="sibTrans" cxnId="{93A439A5-622B-4FAD-976F-252E39E8B64B}">
      <dgm:prSet/>
      <dgm:spPr/>
      <dgm:t>
        <a:bodyPr/>
        <a:lstStyle/>
        <a:p>
          <a:endParaRPr lang="en-US" sz="4800"/>
        </a:p>
      </dgm:t>
    </dgm:pt>
    <dgm:pt modelId="{E0DDD654-8996-4B7D-8AE5-571986EBA7FA}">
      <dgm:prSet phldrT="[Text]" custT="1"/>
      <dgm:spPr/>
      <dgm:t>
        <a:bodyPr/>
        <a:lstStyle/>
        <a:p>
          <a:r>
            <a:rPr lang="en-US" sz="2800" dirty="0"/>
            <a:t>Semi-supervised Learning</a:t>
          </a:r>
        </a:p>
      </dgm:t>
    </dgm:pt>
    <dgm:pt modelId="{DDD2979D-7B86-4B30-82FF-3DE01762C5F6}" type="parTrans" cxnId="{38B7BB3A-7BDA-4E8F-A5D7-B771881835C5}">
      <dgm:prSet/>
      <dgm:spPr/>
      <dgm:t>
        <a:bodyPr/>
        <a:lstStyle/>
        <a:p>
          <a:endParaRPr lang="en-US" sz="4800"/>
        </a:p>
      </dgm:t>
    </dgm:pt>
    <dgm:pt modelId="{294CA6EB-59BA-49EC-A7A6-1C5AF674C530}" type="sibTrans" cxnId="{38B7BB3A-7BDA-4E8F-A5D7-B771881835C5}">
      <dgm:prSet/>
      <dgm:spPr/>
      <dgm:t>
        <a:bodyPr/>
        <a:lstStyle/>
        <a:p>
          <a:endParaRPr lang="en-US" sz="4800"/>
        </a:p>
      </dgm:t>
    </dgm:pt>
    <dgm:pt modelId="{F3FE6521-4807-4064-B073-FC0A49FF8EBB}">
      <dgm:prSet phldrT="[Text]" custT="1"/>
      <dgm:spPr/>
      <dgm:t>
        <a:bodyPr/>
        <a:lstStyle/>
        <a:p>
          <a:r>
            <a:rPr lang="en-US" sz="2800" dirty="0"/>
            <a:t>Unsupervised Learning</a:t>
          </a:r>
        </a:p>
      </dgm:t>
    </dgm:pt>
    <dgm:pt modelId="{2F2DD4B0-2555-4DC2-95D3-F03ADB1DBC3E}" type="parTrans" cxnId="{1CDA386B-AADB-40EB-8663-9ABA96AB004E}">
      <dgm:prSet/>
      <dgm:spPr/>
      <dgm:t>
        <a:bodyPr/>
        <a:lstStyle/>
        <a:p>
          <a:endParaRPr lang="en-US" sz="4800"/>
        </a:p>
      </dgm:t>
    </dgm:pt>
    <dgm:pt modelId="{28AEBBAB-48E6-48F5-A074-B92CB6C33DEB}" type="sibTrans" cxnId="{1CDA386B-AADB-40EB-8663-9ABA96AB004E}">
      <dgm:prSet/>
      <dgm:spPr/>
      <dgm:t>
        <a:bodyPr/>
        <a:lstStyle/>
        <a:p>
          <a:endParaRPr lang="en-US" sz="4800"/>
        </a:p>
      </dgm:t>
    </dgm:pt>
    <dgm:pt modelId="{31ABCED7-95FD-4F57-899A-F9CB9C3C6B93}">
      <dgm:prSet phldrT="[Text]" custT="1"/>
      <dgm:spPr/>
      <dgm:t>
        <a:bodyPr/>
        <a:lstStyle/>
        <a:p>
          <a:r>
            <a:rPr lang="en-US" sz="2400" dirty="0"/>
            <a:t>Classification</a:t>
          </a:r>
        </a:p>
      </dgm:t>
    </dgm:pt>
    <dgm:pt modelId="{04A185CC-64B9-4E99-A172-4B93B3BD1C98}" type="parTrans" cxnId="{8E321097-FC5C-4CAF-948A-68822E0E150B}">
      <dgm:prSet/>
      <dgm:spPr/>
      <dgm:t>
        <a:bodyPr/>
        <a:lstStyle/>
        <a:p>
          <a:endParaRPr lang="en-US" sz="4800"/>
        </a:p>
      </dgm:t>
    </dgm:pt>
    <dgm:pt modelId="{0EED3A69-E114-4054-A62A-A807C49A8DE0}" type="sibTrans" cxnId="{8E321097-FC5C-4CAF-948A-68822E0E150B}">
      <dgm:prSet/>
      <dgm:spPr/>
      <dgm:t>
        <a:bodyPr/>
        <a:lstStyle/>
        <a:p>
          <a:endParaRPr lang="en-US" sz="4800"/>
        </a:p>
      </dgm:t>
    </dgm:pt>
    <dgm:pt modelId="{1FAC8C79-839F-4795-B9A3-D3FED049B81C}">
      <dgm:prSet phldrT="[Text]" custT="1"/>
      <dgm:spPr/>
      <dgm:t>
        <a:bodyPr/>
        <a:lstStyle/>
        <a:p>
          <a:r>
            <a:rPr lang="en-US" sz="2400" dirty="0"/>
            <a:t>Association</a:t>
          </a:r>
        </a:p>
      </dgm:t>
    </dgm:pt>
    <dgm:pt modelId="{5E64D188-CDE9-4043-902A-88575B32DA6D}" type="parTrans" cxnId="{10E718CC-87BF-4D37-8684-A5E5DE1BD9E6}">
      <dgm:prSet/>
      <dgm:spPr/>
      <dgm:t>
        <a:bodyPr/>
        <a:lstStyle/>
        <a:p>
          <a:endParaRPr lang="en-US" sz="4800"/>
        </a:p>
      </dgm:t>
    </dgm:pt>
    <dgm:pt modelId="{3F61630E-6B98-433C-9A65-8E86E7FD3CF1}" type="sibTrans" cxnId="{10E718CC-87BF-4D37-8684-A5E5DE1BD9E6}">
      <dgm:prSet/>
      <dgm:spPr/>
      <dgm:t>
        <a:bodyPr/>
        <a:lstStyle/>
        <a:p>
          <a:endParaRPr lang="en-US" sz="4800"/>
        </a:p>
      </dgm:t>
    </dgm:pt>
    <dgm:pt modelId="{AFD13F88-B3A5-4361-8A4D-25426622438B}">
      <dgm:prSet phldrT="[Text]" custT="1"/>
      <dgm:spPr/>
      <dgm:t>
        <a:bodyPr/>
        <a:lstStyle/>
        <a:p>
          <a:r>
            <a:rPr lang="en-US" sz="2400" dirty="0"/>
            <a:t>Clustering</a:t>
          </a:r>
        </a:p>
      </dgm:t>
    </dgm:pt>
    <dgm:pt modelId="{6BEEBEBB-1DC9-4F1E-AC29-BCD46BDA428B}" type="parTrans" cxnId="{F908D5C3-F535-44E1-8C67-2D17BC65953F}">
      <dgm:prSet/>
      <dgm:spPr/>
      <dgm:t>
        <a:bodyPr/>
        <a:lstStyle/>
        <a:p>
          <a:endParaRPr lang="en-US" sz="4800"/>
        </a:p>
      </dgm:t>
    </dgm:pt>
    <dgm:pt modelId="{514BC180-5EA5-48CA-A69D-CA3F89AA1EC9}" type="sibTrans" cxnId="{F908D5C3-F535-44E1-8C67-2D17BC65953F}">
      <dgm:prSet/>
      <dgm:spPr/>
      <dgm:t>
        <a:bodyPr/>
        <a:lstStyle/>
        <a:p>
          <a:endParaRPr lang="en-US" sz="4800"/>
        </a:p>
      </dgm:t>
    </dgm:pt>
    <dgm:pt modelId="{04D9777F-6D3E-43B8-BB2E-B08D0437C3DA}">
      <dgm:prSet phldrT="[Text]" custT="1"/>
      <dgm:spPr/>
      <dgm:t>
        <a:bodyPr/>
        <a:lstStyle/>
        <a:p>
          <a:r>
            <a:rPr lang="en-US" sz="2400" dirty="0"/>
            <a:t>Semi-supervised classification</a:t>
          </a:r>
        </a:p>
      </dgm:t>
    </dgm:pt>
    <dgm:pt modelId="{3770FDD7-DA91-430D-B232-B90357CEAD26}" type="parTrans" cxnId="{EA4B3B58-B74F-43B1-98AC-BDDAD1483049}">
      <dgm:prSet/>
      <dgm:spPr/>
      <dgm:t>
        <a:bodyPr/>
        <a:lstStyle/>
        <a:p>
          <a:endParaRPr lang="en-US" sz="4800"/>
        </a:p>
      </dgm:t>
    </dgm:pt>
    <dgm:pt modelId="{DB7E3E3B-261F-47FC-B31D-94ED5A7BAE0B}" type="sibTrans" cxnId="{EA4B3B58-B74F-43B1-98AC-BDDAD1483049}">
      <dgm:prSet/>
      <dgm:spPr/>
      <dgm:t>
        <a:bodyPr/>
        <a:lstStyle/>
        <a:p>
          <a:endParaRPr lang="en-US" sz="4800"/>
        </a:p>
      </dgm:t>
    </dgm:pt>
    <dgm:pt modelId="{23D26F82-9266-438E-A4EE-D98B8A9382AF}">
      <dgm:prSet phldrT="[Text]" custT="1"/>
      <dgm:spPr/>
      <dgm:t>
        <a:bodyPr/>
        <a:lstStyle/>
        <a:p>
          <a:r>
            <a:rPr lang="en-US" sz="2400" dirty="0"/>
            <a:t>Semi-supervised clustering</a:t>
          </a:r>
        </a:p>
      </dgm:t>
    </dgm:pt>
    <dgm:pt modelId="{34B1EBAA-8AB8-4005-8E4E-C907F6FD44A3}" type="parTrans" cxnId="{116C6A6E-D2D3-475D-A239-7FA5ED718807}">
      <dgm:prSet/>
      <dgm:spPr/>
      <dgm:t>
        <a:bodyPr/>
        <a:lstStyle/>
        <a:p>
          <a:endParaRPr lang="en-US" sz="4800"/>
        </a:p>
      </dgm:t>
    </dgm:pt>
    <dgm:pt modelId="{59A0EF5F-BF14-42F7-922B-E8EA3B428193}" type="sibTrans" cxnId="{116C6A6E-D2D3-475D-A239-7FA5ED718807}">
      <dgm:prSet/>
      <dgm:spPr/>
      <dgm:t>
        <a:bodyPr/>
        <a:lstStyle/>
        <a:p>
          <a:endParaRPr lang="en-US" sz="4800"/>
        </a:p>
      </dgm:t>
    </dgm:pt>
    <dgm:pt modelId="{8B95D3E5-540D-44E2-828D-11B5C60E7D2E}">
      <dgm:prSet phldrT="[Text]" custT="1"/>
      <dgm:spPr/>
      <dgm:t>
        <a:bodyPr/>
        <a:lstStyle/>
        <a:p>
          <a:r>
            <a:rPr lang="en-US" sz="2400" dirty="0"/>
            <a:t>Regression</a:t>
          </a:r>
        </a:p>
      </dgm:t>
    </dgm:pt>
    <dgm:pt modelId="{35F59A07-AB9E-4BF9-9494-3619714EC52C}" type="parTrans" cxnId="{BF44714C-AC04-4249-8B31-9290B9C3D0CB}">
      <dgm:prSet/>
      <dgm:spPr/>
      <dgm:t>
        <a:bodyPr/>
        <a:lstStyle/>
        <a:p>
          <a:endParaRPr lang="en-US" sz="4800"/>
        </a:p>
      </dgm:t>
    </dgm:pt>
    <dgm:pt modelId="{F9DB1C79-D625-43B6-9ED9-D0FAF9085F63}" type="sibTrans" cxnId="{BF44714C-AC04-4249-8B31-9290B9C3D0CB}">
      <dgm:prSet/>
      <dgm:spPr/>
      <dgm:t>
        <a:bodyPr/>
        <a:lstStyle/>
        <a:p>
          <a:endParaRPr lang="en-US" sz="4800"/>
        </a:p>
      </dgm:t>
    </dgm:pt>
    <dgm:pt modelId="{623441AD-A70F-4EBC-9B0C-1206BCAE707D}">
      <dgm:prSet phldrT="[Text]" custT="1"/>
      <dgm:spPr/>
      <dgm:t>
        <a:bodyPr/>
        <a:lstStyle/>
        <a:p>
          <a:r>
            <a:rPr lang="en-US" sz="1800" dirty="0"/>
            <a:t>Image Classification</a:t>
          </a:r>
        </a:p>
      </dgm:t>
    </dgm:pt>
    <dgm:pt modelId="{48A0B617-486D-4F56-9B72-1CA9117CC16D}" type="parTrans" cxnId="{50D5F295-7430-4325-AADC-C8EA60EDAFBF}">
      <dgm:prSet/>
      <dgm:spPr/>
      <dgm:t>
        <a:bodyPr/>
        <a:lstStyle/>
        <a:p>
          <a:endParaRPr lang="en-US" sz="4800"/>
        </a:p>
      </dgm:t>
    </dgm:pt>
    <dgm:pt modelId="{C116F7F2-A1B6-4D05-A558-A589683BC477}" type="sibTrans" cxnId="{50D5F295-7430-4325-AADC-C8EA60EDAFBF}">
      <dgm:prSet/>
      <dgm:spPr/>
      <dgm:t>
        <a:bodyPr/>
        <a:lstStyle/>
        <a:p>
          <a:endParaRPr lang="en-US" sz="4800"/>
        </a:p>
      </dgm:t>
    </dgm:pt>
    <dgm:pt modelId="{40AE548F-4536-47A1-970C-FF6BAEE3264C}">
      <dgm:prSet phldrT="[Text]" custT="1"/>
      <dgm:spPr/>
      <dgm:t>
        <a:bodyPr/>
        <a:lstStyle/>
        <a:p>
          <a:r>
            <a:rPr lang="en-US" sz="1800" dirty="0"/>
            <a:t>Identity Frau Detection</a:t>
          </a:r>
        </a:p>
      </dgm:t>
    </dgm:pt>
    <dgm:pt modelId="{71FCA229-39AD-4F38-B77B-DDA5A4FABD3F}" type="parTrans" cxnId="{33295549-99E1-4DBB-B815-43844BF4546D}">
      <dgm:prSet/>
      <dgm:spPr/>
      <dgm:t>
        <a:bodyPr/>
        <a:lstStyle/>
        <a:p>
          <a:endParaRPr lang="en-US" sz="4800"/>
        </a:p>
      </dgm:t>
    </dgm:pt>
    <dgm:pt modelId="{A02F03C1-BA74-44D5-AAFA-63C0B6CB298D}" type="sibTrans" cxnId="{33295549-99E1-4DBB-B815-43844BF4546D}">
      <dgm:prSet/>
      <dgm:spPr/>
      <dgm:t>
        <a:bodyPr/>
        <a:lstStyle/>
        <a:p>
          <a:endParaRPr lang="en-US" sz="4800"/>
        </a:p>
      </dgm:t>
    </dgm:pt>
    <dgm:pt modelId="{605B748C-AED8-49DB-BCB3-F7C2B7AAF76A}">
      <dgm:prSet phldrT="[Text]" custT="1"/>
      <dgm:spPr/>
      <dgm:t>
        <a:bodyPr/>
        <a:lstStyle/>
        <a:p>
          <a:r>
            <a:rPr lang="en-US" sz="1800" dirty="0"/>
            <a:t>Diagnostics</a:t>
          </a:r>
        </a:p>
      </dgm:t>
    </dgm:pt>
    <dgm:pt modelId="{EBBDE103-3019-4165-94E5-75DEA2EA8DC5}" type="parTrans" cxnId="{3F1B55CC-0885-428D-8227-E482BA88EECC}">
      <dgm:prSet/>
      <dgm:spPr/>
      <dgm:t>
        <a:bodyPr/>
        <a:lstStyle/>
        <a:p>
          <a:endParaRPr lang="en-US" sz="4800"/>
        </a:p>
      </dgm:t>
    </dgm:pt>
    <dgm:pt modelId="{F11B5446-9642-4A20-82E5-B540B47588A6}" type="sibTrans" cxnId="{3F1B55CC-0885-428D-8227-E482BA88EECC}">
      <dgm:prSet/>
      <dgm:spPr/>
      <dgm:t>
        <a:bodyPr/>
        <a:lstStyle/>
        <a:p>
          <a:endParaRPr lang="en-US" sz="4800"/>
        </a:p>
      </dgm:t>
    </dgm:pt>
    <dgm:pt modelId="{5A52BE39-0217-4E0A-A7F3-ED32812311E6}">
      <dgm:prSet phldrT="[Text]" custT="1"/>
      <dgm:spPr/>
      <dgm:t>
        <a:bodyPr/>
        <a:lstStyle/>
        <a:p>
          <a:r>
            <a:rPr lang="en-US" sz="1800" dirty="0"/>
            <a:t>Customer retention</a:t>
          </a:r>
        </a:p>
      </dgm:t>
    </dgm:pt>
    <dgm:pt modelId="{D44AD281-2E73-4852-9391-51814883072E}" type="parTrans" cxnId="{775E953A-33E5-4EE4-B9E2-33359424067E}">
      <dgm:prSet/>
      <dgm:spPr/>
      <dgm:t>
        <a:bodyPr/>
        <a:lstStyle/>
        <a:p>
          <a:endParaRPr lang="en-US" sz="4800"/>
        </a:p>
      </dgm:t>
    </dgm:pt>
    <dgm:pt modelId="{8CF25D9E-2789-4EBA-87A6-EF3C220C80D0}" type="sibTrans" cxnId="{775E953A-33E5-4EE4-B9E2-33359424067E}">
      <dgm:prSet/>
      <dgm:spPr/>
      <dgm:t>
        <a:bodyPr/>
        <a:lstStyle/>
        <a:p>
          <a:endParaRPr lang="en-US" sz="4800"/>
        </a:p>
      </dgm:t>
    </dgm:pt>
    <dgm:pt modelId="{88A3C403-BFED-4F3E-B65F-A9312C240B13}">
      <dgm:prSet phldrT="[Text]" custT="1"/>
      <dgm:spPr/>
      <dgm:t>
        <a:bodyPr/>
        <a:lstStyle/>
        <a:p>
          <a:r>
            <a:rPr lang="en-US" sz="1800" dirty="0"/>
            <a:t>Object Detection</a:t>
          </a:r>
        </a:p>
      </dgm:t>
    </dgm:pt>
    <dgm:pt modelId="{47B3A412-AEA0-4A72-B4F6-ABD440009B2A}" type="parTrans" cxnId="{E5FAA348-8B17-49CF-857A-75815ADC3EF4}">
      <dgm:prSet/>
      <dgm:spPr/>
      <dgm:t>
        <a:bodyPr/>
        <a:lstStyle/>
        <a:p>
          <a:endParaRPr lang="en-US" sz="4800"/>
        </a:p>
      </dgm:t>
    </dgm:pt>
    <dgm:pt modelId="{4014C8F9-8C44-4462-8BBF-BFB787984FD6}" type="sibTrans" cxnId="{E5FAA348-8B17-49CF-857A-75815ADC3EF4}">
      <dgm:prSet/>
      <dgm:spPr/>
      <dgm:t>
        <a:bodyPr/>
        <a:lstStyle/>
        <a:p>
          <a:endParaRPr lang="en-US" sz="4800"/>
        </a:p>
      </dgm:t>
    </dgm:pt>
    <dgm:pt modelId="{37876F20-460B-4A55-B2D2-17594A8F6B33}">
      <dgm:prSet phldrT="[Text]" custT="1"/>
      <dgm:spPr/>
      <dgm:t>
        <a:bodyPr/>
        <a:lstStyle/>
        <a:p>
          <a:r>
            <a:rPr lang="en-US" sz="1800" dirty="0"/>
            <a:t>Advertising Popularity</a:t>
          </a:r>
        </a:p>
      </dgm:t>
    </dgm:pt>
    <dgm:pt modelId="{AD2A58B0-FF52-45A5-A021-A455E0C38A9A}" type="parTrans" cxnId="{649FAB69-CBF8-412B-B836-BFC41D9D05E8}">
      <dgm:prSet/>
      <dgm:spPr/>
      <dgm:t>
        <a:bodyPr/>
        <a:lstStyle/>
        <a:p>
          <a:endParaRPr lang="en-US" sz="4800"/>
        </a:p>
      </dgm:t>
    </dgm:pt>
    <dgm:pt modelId="{755AFD02-2A11-4165-B41C-C2D683CD4995}" type="sibTrans" cxnId="{649FAB69-CBF8-412B-B836-BFC41D9D05E8}">
      <dgm:prSet/>
      <dgm:spPr/>
      <dgm:t>
        <a:bodyPr/>
        <a:lstStyle/>
        <a:p>
          <a:endParaRPr lang="en-US" sz="4800"/>
        </a:p>
      </dgm:t>
    </dgm:pt>
    <dgm:pt modelId="{40968AB9-5E83-44C5-BF80-848E033C3D27}">
      <dgm:prSet phldrT="[Text]" custT="1"/>
      <dgm:spPr/>
      <dgm:t>
        <a:bodyPr/>
        <a:lstStyle/>
        <a:p>
          <a:r>
            <a:rPr lang="en-US" sz="1800" dirty="0"/>
            <a:t>Weather Forecasting</a:t>
          </a:r>
        </a:p>
      </dgm:t>
    </dgm:pt>
    <dgm:pt modelId="{F190F06F-36B1-41C6-A2D3-8AA994BBBAC5}" type="parTrans" cxnId="{FB166783-D4DE-4D37-BBD8-C1991A3E83FA}">
      <dgm:prSet/>
      <dgm:spPr/>
      <dgm:t>
        <a:bodyPr/>
        <a:lstStyle/>
        <a:p>
          <a:endParaRPr lang="en-US" sz="4800"/>
        </a:p>
      </dgm:t>
    </dgm:pt>
    <dgm:pt modelId="{069646E8-ED3B-4B0F-BF14-31C4E441D9EB}" type="sibTrans" cxnId="{FB166783-D4DE-4D37-BBD8-C1991A3E83FA}">
      <dgm:prSet/>
      <dgm:spPr/>
      <dgm:t>
        <a:bodyPr/>
        <a:lstStyle/>
        <a:p>
          <a:endParaRPr lang="en-US" sz="4800"/>
        </a:p>
      </dgm:t>
    </dgm:pt>
    <dgm:pt modelId="{1144CED4-D9C4-4EC2-AF62-B85E0CDD11D1}">
      <dgm:prSet phldrT="[Text]" custT="1"/>
      <dgm:spPr/>
      <dgm:t>
        <a:bodyPr/>
        <a:lstStyle/>
        <a:p>
          <a:r>
            <a:rPr lang="en-US" sz="1800" dirty="0"/>
            <a:t>Market Forecasting</a:t>
          </a:r>
        </a:p>
      </dgm:t>
    </dgm:pt>
    <dgm:pt modelId="{6744ABC8-5A43-46FB-BE1C-BA9157C7F401}" type="parTrans" cxnId="{ADEB4A78-5FF2-4DA8-9E9E-B6D6C1C6F8A7}">
      <dgm:prSet/>
      <dgm:spPr/>
      <dgm:t>
        <a:bodyPr/>
        <a:lstStyle/>
        <a:p>
          <a:endParaRPr lang="en-US" sz="4800"/>
        </a:p>
      </dgm:t>
    </dgm:pt>
    <dgm:pt modelId="{607134FD-A5AD-4E12-BC47-2165D00217E7}" type="sibTrans" cxnId="{ADEB4A78-5FF2-4DA8-9E9E-B6D6C1C6F8A7}">
      <dgm:prSet/>
      <dgm:spPr/>
      <dgm:t>
        <a:bodyPr/>
        <a:lstStyle/>
        <a:p>
          <a:endParaRPr lang="en-US" sz="4800"/>
        </a:p>
      </dgm:t>
    </dgm:pt>
    <dgm:pt modelId="{92D6AC16-832C-40E5-8565-415E8155ED8D}">
      <dgm:prSet phldrT="[Text]" custT="1"/>
      <dgm:spPr/>
      <dgm:t>
        <a:bodyPr/>
        <a:lstStyle/>
        <a:p>
          <a:r>
            <a:rPr lang="en-US" sz="1800" dirty="0"/>
            <a:t>Estimating life expectancy</a:t>
          </a:r>
        </a:p>
      </dgm:t>
    </dgm:pt>
    <dgm:pt modelId="{E1788897-9167-45DC-A16C-D79A19AB0F65}" type="parTrans" cxnId="{9EF5DC8D-7789-4C96-8C80-872017F4E8A7}">
      <dgm:prSet/>
      <dgm:spPr/>
      <dgm:t>
        <a:bodyPr/>
        <a:lstStyle/>
        <a:p>
          <a:endParaRPr lang="en-US" sz="4800"/>
        </a:p>
      </dgm:t>
    </dgm:pt>
    <dgm:pt modelId="{F3D0CC4E-2C15-40E0-9F3B-627D8A5651CD}" type="sibTrans" cxnId="{9EF5DC8D-7789-4C96-8C80-872017F4E8A7}">
      <dgm:prSet/>
      <dgm:spPr/>
      <dgm:t>
        <a:bodyPr/>
        <a:lstStyle/>
        <a:p>
          <a:endParaRPr lang="en-US" sz="4800"/>
        </a:p>
      </dgm:t>
    </dgm:pt>
    <dgm:pt modelId="{FDC8556C-6ADA-4983-A415-E9A74444FAFC}">
      <dgm:prSet phldrT="[Text]" custT="1"/>
      <dgm:spPr/>
      <dgm:t>
        <a:bodyPr/>
        <a:lstStyle/>
        <a:p>
          <a:r>
            <a:rPr lang="en-US" sz="1800" dirty="0"/>
            <a:t>Population growth prediction</a:t>
          </a:r>
        </a:p>
      </dgm:t>
    </dgm:pt>
    <dgm:pt modelId="{F66A6256-311F-4D2F-9061-FBC353E19B1C}" type="parTrans" cxnId="{90D266FF-3B8E-4BF9-ACA4-A758A3E1C103}">
      <dgm:prSet/>
      <dgm:spPr/>
      <dgm:t>
        <a:bodyPr/>
        <a:lstStyle/>
        <a:p>
          <a:endParaRPr lang="en-US" sz="4800"/>
        </a:p>
      </dgm:t>
    </dgm:pt>
    <dgm:pt modelId="{A663E88C-1022-4CF3-82A6-75B3674F8A61}" type="sibTrans" cxnId="{90D266FF-3B8E-4BF9-ACA4-A758A3E1C103}">
      <dgm:prSet/>
      <dgm:spPr/>
      <dgm:t>
        <a:bodyPr/>
        <a:lstStyle/>
        <a:p>
          <a:endParaRPr lang="en-US" sz="4800"/>
        </a:p>
      </dgm:t>
    </dgm:pt>
    <dgm:pt modelId="{44B8ECB1-6506-4509-89FB-609D95585321}">
      <dgm:prSet phldrT="[Text]" custT="1"/>
      <dgm:spPr/>
      <dgm:t>
        <a:bodyPr/>
        <a:lstStyle/>
        <a:p>
          <a:r>
            <a:rPr lang="en-US" sz="1800" dirty="0"/>
            <a:t>Pattern recognition/ analysis</a:t>
          </a:r>
        </a:p>
      </dgm:t>
    </dgm:pt>
    <dgm:pt modelId="{C498AD2D-2054-415F-B210-1D26670345EE}" type="parTrans" cxnId="{806CFB5E-6C56-47C4-BBB7-08351ADC90A8}">
      <dgm:prSet/>
      <dgm:spPr/>
      <dgm:t>
        <a:bodyPr/>
        <a:lstStyle/>
        <a:p>
          <a:endParaRPr lang="en-US" sz="4800"/>
        </a:p>
      </dgm:t>
    </dgm:pt>
    <dgm:pt modelId="{017C51DE-01A3-4616-90E4-5D4EC0B1BA63}" type="sibTrans" cxnId="{806CFB5E-6C56-47C4-BBB7-08351ADC90A8}">
      <dgm:prSet/>
      <dgm:spPr/>
      <dgm:t>
        <a:bodyPr/>
        <a:lstStyle/>
        <a:p>
          <a:endParaRPr lang="en-US" sz="4800"/>
        </a:p>
      </dgm:t>
    </dgm:pt>
    <dgm:pt modelId="{31DD7676-C445-46EF-A8E8-1799383BA8AC}">
      <dgm:prSet phldrT="[Text]" custT="1"/>
      <dgm:spPr/>
      <dgm:t>
        <a:bodyPr/>
        <a:lstStyle/>
        <a:p>
          <a:r>
            <a:rPr lang="en-US" sz="1800" dirty="0"/>
            <a:t>Market analysis</a:t>
          </a:r>
        </a:p>
      </dgm:t>
    </dgm:pt>
    <dgm:pt modelId="{38D8E4D8-D224-4C03-9E6E-C8B92B6BB0CA}" type="parTrans" cxnId="{8FB4F234-16C1-43BA-A31B-53CA9BE9ADEC}">
      <dgm:prSet/>
      <dgm:spPr/>
      <dgm:t>
        <a:bodyPr/>
        <a:lstStyle/>
        <a:p>
          <a:endParaRPr lang="en-US" sz="4800"/>
        </a:p>
      </dgm:t>
    </dgm:pt>
    <dgm:pt modelId="{14D18A6B-3C73-4F6D-9952-F4A1833FFE8D}" type="sibTrans" cxnId="{8FB4F234-16C1-43BA-A31B-53CA9BE9ADEC}">
      <dgm:prSet/>
      <dgm:spPr/>
      <dgm:t>
        <a:bodyPr/>
        <a:lstStyle/>
        <a:p>
          <a:endParaRPr lang="en-US" sz="4800"/>
        </a:p>
      </dgm:t>
    </dgm:pt>
    <dgm:pt modelId="{0FFABF3B-4483-4E31-A1B8-07EC2403B0E3}">
      <dgm:prSet phldrT="[Text]" custT="1"/>
      <dgm:spPr/>
      <dgm:t>
        <a:bodyPr/>
        <a:lstStyle/>
        <a:p>
          <a:r>
            <a:rPr lang="en-US" sz="1800" dirty="0"/>
            <a:t>Recommender system</a:t>
          </a:r>
        </a:p>
      </dgm:t>
    </dgm:pt>
    <dgm:pt modelId="{E3372C50-072A-43F9-B993-49B726E5B107}" type="parTrans" cxnId="{1C7C8B66-618E-4DD2-8A50-2D75B18A5478}">
      <dgm:prSet/>
      <dgm:spPr/>
      <dgm:t>
        <a:bodyPr/>
        <a:lstStyle/>
        <a:p>
          <a:endParaRPr lang="en-US" sz="4800"/>
        </a:p>
      </dgm:t>
    </dgm:pt>
    <dgm:pt modelId="{B4356829-9E48-4E61-9357-C67D3077C8D3}" type="sibTrans" cxnId="{1C7C8B66-618E-4DD2-8A50-2D75B18A5478}">
      <dgm:prSet/>
      <dgm:spPr/>
      <dgm:t>
        <a:bodyPr/>
        <a:lstStyle/>
        <a:p>
          <a:endParaRPr lang="en-US" sz="4800"/>
        </a:p>
      </dgm:t>
    </dgm:pt>
    <dgm:pt modelId="{2CAF8566-75BA-4A8E-A9C1-450C05DAAC29}">
      <dgm:prSet phldrT="[Text]" custT="1"/>
      <dgm:spPr/>
      <dgm:t>
        <a:bodyPr/>
        <a:lstStyle/>
        <a:p>
          <a:r>
            <a:rPr lang="en-US" sz="1800" dirty="0"/>
            <a:t>Document clustering</a:t>
          </a:r>
        </a:p>
      </dgm:t>
    </dgm:pt>
    <dgm:pt modelId="{E26BC87E-5D92-4AE0-AD4E-CB34776EDD32}" type="parTrans" cxnId="{F6041F49-DB03-4B50-8CF0-659C452F320B}">
      <dgm:prSet/>
      <dgm:spPr/>
      <dgm:t>
        <a:bodyPr/>
        <a:lstStyle/>
        <a:p>
          <a:endParaRPr lang="en-US" sz="4800"/>
        </a:p>
      </dgm:t>
    </dgm:pt>
    <dgm:pt modelId="{AE6E4FAB-9072-444C-98FD-56A7E74DB93C}" type="sibTrans" cxnId="{F6041F49-DB03-4B50-8CF0-659C452F320B}">
      <dgm:prSet/>
      <dgm:spPr/>
      <dgm:t>
        <a:bodyPr/>
        <a:lstStyle/>
        <a:p>
          <a:endParaRPr lang="en-US" sz="4800"/>
        </a:p>
      </dgm:t>
    </dgm:pt>
    <dgm:pt modelId="{7853E40C-7641-4889-81DB-0CF21E5DBCE1}">
      <dgm:prSet phldrT="[Text]" custT="1"/>
      <dgm:spPr/>
      <dgm:t>
        <a:bodyPr/>
        <a:lstStyle/>
        <a:p>
          <a:r>
            <a:rPr lang="en-US" sz="1800" dirty="0"/>
            <a:t>Opinion Mining</a:t>
          </a:r>
        </a:p>
      </dgm:t>
    </dgm:pt>
    <dgm:pt modelId="{8B2094DE-72A2-462F-8022-836C6B247632}" type="parTrans" cxnId="{59E2B0DE-18D0-4CF8-A9D7-387EA20DBD66}">
      <dgm:prSet/>
      <dgm:spPr/>
      <dgm:t>
        <a:bodyPr/>
        <a:lstStyle/>
        <a:p>
          <a:endParaRPr lang="en-US" sz="4800"/>
        </a:p>
      </dgm:t>
    </dgm:pt>
    <dgm:pt modelId="{204E1737-D320-479A-A507-17E68E54E688}" type="sibTrans" cxnId="{59E2B0DE-18D0-4CF8-A9D7-387EA20DBD66}">
      <dgm:prSet/>
      <dgm:spPr/>
      <dgm:t>
        <a:bodyPr/>
        <a:lstStyle/>
        <a:p>
          <a:endParaRPr lang="en-US" sz="4800"/>
        </a:p>
      </dgm:t>
    </dgm:pt>
    <dgm:pt modelId="{C5E0124E-C0E8-4B19-9CFD-DDE500C07208}">
      <dgm:prSet phldrT="[Text]" custT="1"/>
      <dgm:spPr/>
      <dgm:t>
        <a:bodyPr/>
        <a:lstStyle/>
        <a:p>
          <a:r>
            <a:rPr lang="en-US" sz="1800" dirty="0"/>
            <a:t>Sentiment Analysis</a:t>
          </a:r>
        </a:p>
      </dgm:t>
    </dgm:pt>
    <dgm:pt modelId="{D73F5B45-C067-45C7-88DA-9F04DFE54020}" type="parTrans" cxnId="{4F898035-1299-4CF8-AE02-7486CD0E3860}">
      <dgm:prSet/>
      <dgm:spPr/>
      <dgm:t>
        <a:bodyPr/>
        <a:lstStyle/>
        <a:p>
          <a:endParaRPr lang="en-US" sz="4800"/>
        </a:p>
      </dgm:t>
    </dgm:pt>
    <dgm:pt modelId="{300AD877-7176-4389-B47B-DEBEC272E2A8}" type="sibTrans" cxnId="{4F898035-1299-4CF8-AE02-7486CD0E3860}">
      <dgm:prSet/>
      <dgm:spPr/>
      <dgm:t>
        <a:bodyPr/>
        <a:lstStyle/>
        <a:p>
          <a:endParaRPr lang="en-US" sz="4800"/>
        </a:p>
      </dgm:t>
    </dgm:pt>
    <dgm:pt modelId="{9DF5F047-8C59-4446-836D-4A72E9941AEE}">
      <dgm:prSet phldrT="[Text]" custT="1"/>
      <dgm:spPr/>
      <dgm:t>
        <a:bodyPr/>
        <a:lstStyle/>
        <a:p>
          <a:r>
            <a:rPr lang="en-US" sz="1800" dirty="0"/>
            <a:t>Targeted Marketing</a:t>
          </a:r>
        </a:p>
      </dgm:t>
    </dgm:pt>
    <dgm:pt modelId="{3D52094B-BCCB-4D8A-B82D-255C9C59B623}" type="parTrans" cxnId="{E8ECA0CD-6B22-4C95-BAAC-A63C6F998F8A}">
      <dgm:prSet/>
      <dgm:spPr/>
      <dgm:t>
        <a:bodyPr/>
        <a:lstStyle/>
        <a:p>
          <a:endParaRPr lang="en-US" sz="4800"/>
        </a:p>
      </dgm:t>
    </dgm:pt>
    <dgm:pt modelId="{7E323C83-1DD4-4D0B-B801-5534D31149F7}" type="sibTrans" cxnId="{E8ECA0CD-6B22-4C95-BAAC-A63C6F998F8A}">
      <dgm:prSet/>
      <dgm:spPr/>
      <dgm:t>
        <a:bodyPr/>
        <a:lstStyle/>
        <a:p>
          <a:endParaRPr lang="en-US" sz="4800"/>
        </a:p>
      </dgm:t>
    </dgm:pt>
    <dgm:pt modelId="{F6BC6F90-4BEF-4AF0-B7B8-FAC39CA6473D}">
      <dgm:prSet phldrT="[Text]" custT="1"/>
      <dgm:spPr/>
      <dgm:t>
        <a:bodyPr/>
        <a:lstStyle/>
        <a:p>
          <a:r>
            <a:rPr lang="en-US" sz="1800" dirty="0"/>
            <a:t>Social Media Analysis</a:t>
          </a:r>
        </a:p>
      </dgm:t>
    </dgm:pt>
    <dgm:pt modelId="{095FD15B-6B9D-4BBB-8F23-6C57CA1E0B11}" type="parTrans" cxnId="{E0D58FCC-8AD1-4B6B-A11B-DC7F9AB28320}">
      <dgm:prSet/>
      <dgm:spPr/>
      <dgm:t>
        <a:bodyPr/>
        <a:lstStyle/>
        <a:p>
          <a:endParaRPr lang="en-US" sz="4800"/>
        </a:p>
      </dgm:t>
    </dgm:pt>
    <dgm:pt modelId="{BA4463F6-9FE4-42F4-9A45-8235CB5CD06A}" type="sibTrans" cxnId="{E0D58FCC-8AD1-4B6B-A11B-DC7F9AB28320}">
      <dgm:prSet/>
      <dgm:spPr/>
      <dgm:t>
        <a:bodyPr/>
        <a:lstStyle/>
        <a:p>
          <a:endParaRPr lang="en-US" sz="4800"/>
        </a:p>
      </dgm:t>
    </dgm:pt>
    <dgm:pt modelId="{2DFFC946-FDD1-474D-94C3-B0C3F87179A0}">
      <dgm:prSet phldrT="[Text]" custT="1"/>
      <dgm:spPr/>
      <dgm:t>
        <a:bodyPr/>
        <a:lstStyle/>
        <a:p>
          <a:r>
            <a:rPr lang="en-US" sz="1800" dirty="0"/>
            <a:t>Customer Segmentation</a:t>
          </a:r>
        </a:p>
      </dgm:t>
    </dgm:pt>
    <dgm:pt modelId="{605BCD67-0E9A-4D50-AF71-600E9C692C7A}" type="parTrans" cxnId="{41030634-A548-48F0-BD85-757F8DF43C8E}">
      <dgm:prSet/>
      <dgm:spPr/>
      <dgm:t>
        <a:bodyPr/>
        <a:lstStyle/>
        <a:p>
          <a:endParaRPr lang="en-US" sz="4800"/>
        </a:p>
      </dgm:t>
    </dgm:pt>
    <dgm:pt modelId="{CA24556C-EE27-4317-9559-9AB2AF9D256C}" type="sibTrans" cxnId="{41030634-A548-48F0-BD85-757F8DF43C8E}">
      <dgm:prSet/>
      <dgm:spPr/>
      <dgm:t>
        <a:bodyPr/>
        <a:lstStyle/>
        <a:p>
          <a:endParaRPr lang="en-US" sz="4800"/>
        </a:p>
      </dgm:t>
    </dgm:pt>
    <dgm:pt modelId="{4971B769-1587-4A17-9BD3-85A7BBFDB6C4}">
      <dgm:prSet phldrT="[Text]" custT="1"/>
      <dgm:spPr/>
      <dgm:t>
        <a:bodyPr/>
        <a:lstStyle/>
        <a:p>
          <a:r>
            <a:rPr lang="en-US" sz="2400" dirty="0"/>
            <a:t>Real-Time decisions</a:t>
          </a:r>
        </a:p>
      </dgm:t>
    </dgm:pt>
    <dgm:pt modelId="{3EBEBBA4-1EF4-45C9-9BDA-9BC9C1E6592E}" type="parTrans" cxnId="{8750C5FB-D14B-47BA-8F42-F3E512F0AEF7}">
      <dgm:prSet/>
      <dgm:spPr/>
      <dgm:t>
        <a:bodyPr/>
        <a:lstStyle/>
        <a:p>
          <a:endParaRPr lang="en-US" sz="4800"/>
        </a:p>
      </dgm:t>
    </dgm:pt>
    <dgm:pt modelId="{C6139B1F-49FF-4B6F-BD06-878ECDE4C83A}" type="sibTrans" cxnId="{8750C5FB-D14B-47BA-8F42-F3E512F0AEF7}">
      <dgm:prSet/>
      <dgm:spPr/>
      <dgm:t>
        <a:bodyPr/>
        <a:lstStyle/>
        <a:p>
          <a:endParaRPr lang="en-US" sz="4800"/>
        </a:p>
      </dgm:t>
    </dgm:pt>
    <dgm:pt modelId="{44B01B45-910C-4F39-9824-772E46554E09}">
      <dgm:prSet phldrT="[Text]" custT="1"/>
      <dgm:spPr/>
      <dgm:t>
        <a:bodyPr/>
        <a:lstStyle/>
        <a:p>
          <a:r>
            <a:rPr lang="en-US" sz="2400" dirty="0"/>
            <a:t>Robot Navigation</a:t>
          </a:r>
        </a:p>
      </dgm:t>
    </dgm:pt>
    <dgm:pt modelId="{D3CBE48E-22FA-46BE-9CFA-0458F284E941}" type="parTrans" cxnId="{893E8E10-15BD-40DC-BF69-D0729088F8AD}">
      <dgm:prSet/>
      <dgm:spPr/>
      <dgm:t>
        <a:bodyPr/>
        <a:lstStyle/>
        <a:p>
          <a:endParaRPr lang="en-US" sz="4800"/>
        </a:p>
      </dgm:t>
    </dgm:pt>
    <dgm:pt modelId="{32DB5246-93CC-4841-87AF-BCBB935B07DD}" type="sibTrans" cxnId="{893E8E10-15BD-40DC-BF69-D0729088F8AD}">
      <dgm:prSet/>
      <dgm:spPr/>
      <dgm:t>
        <a:bodyPr/>
        <a:lstStyle/>
        <a:p>
          <a:endParaRPr lang="en-US" sz="4800"/>
        </a:p>
      </dgm:t>
    </dgm:pt>
    <dgm:pt modelId="{32613668-3564-413E-9B74-00FEE35F7BC3}">
      <dgm:prSet phldrT="[Text]" custT="1"/>
      <dgm:spPr/>
      <dgm:t>
        <a:bodyPr/>
        <a:lstStyle/>
        <a:p>
          <a:r>
            <a:rPr lang="en-US" sz="2400" dirty="0"/>
            <a:t>Learning Tasks</a:t>
          </a:r>
        </a:p>
      </dgm:t>
    </dgm:pt>
    <dgm:pt modelId="{481283B3-A0DE-4EB9-82FF-DC36E35A98A0}" type="parTrans" cxnId="{EBF18700-AD42-4A99-9E9F-F5D5A34AF065}">
      <dgm:prSet/>
      <dgm:spPr/>
      <dgm:t>
        <a:bodyPr/>
        <a:lstStyle/>
        <a:p>
          <a:endParaRPr lang="en-US" sz="4800"/>
        </a:p>
      </dgm:t>
    </dgm:pt>
    <dgm:pt modelId="{33B53A8D-02BB-42FD-B1C4-19958AA3D81C}" type="sibTrans" cxnId="{EBF18700-AD42-4A99-9E9F-F5D5A34AF065}">
      <dgm:prSet/>
      <dgm:spPr/>
      <dgm:t>
        <a:bodyPr/>
        <a:lstStyle/>
        <a:p>
          <a:endParaRPr lang="en-US" sz="4800"/>
        </a:p>
      </dgm:t>
    </dgm:pt>
    <dgm:pt modelId="{DED33CC8-6775-4450-BBF1-9F975A1F923F}">
      <dgm:prSet phldrT="[Text]" custT="1"/>
      <dgm:spPr/>
      <dgm:t>
        <a:bodyPr/>
        <a:lstStyle/>
        <a:p>
          <a:r>
            <a:rPr lang="en-US" sz="2400" dirty="0"/>
            <a:t>Skill Acquisition</a:t>
          </a:r>
        </a:p>
      </dgm:t>
    </dgm:pt>
    <dgm:pt modelId="{99A88437-D85C-4E39-8649-F6B3A6C6AF1C}" type="parTrans" cxnId="{79AB87AB-1ECA-46C6-8068-5962E159EC5D}">
      <dgm:prSet/>
      <dgm:spPr/>
      <dgm:t>
        <a:bodyPr/>
        <a:lstStyle/>
        <a:p>
          <a:endParaRPr lang="en-US" sz="4800"/>
        </a:p>
      </dgm:t>
    </dgm:pt>
    <dgm:pt modelId="{1EBC4AED-E263-4018-9656-F0920CB81ACB}" type="sibTrans" cxnId="{79AB87AB-1ECA-46C6-8068-5962E159EC5D}">
      <dgm:prSet/>
      <dgm:spPr/>
      <dgm:t>
        <a:bodyPr/>
        <a:lstStyle/>
        <a:p>
          <a:endParaRPr lang="en-US" sz="4800"/>
        </a:p>
      </dgm:t>
    </dgm:pt>
    <dgm:pt modelId="{65F8FAA6-3A05-42C3-B707-CD7E91E693B7}">
      <dgm:prSet phldrT="[Text]" custT="1"/>
      <dgm:spPr/>
      <dgm:t>
        <a:bodyPr/>
        <a:lstStyle/>
        <a:p>
          <a:r>
            <a:rPr lang="en-US" sz="2400" dirty="0"/>
            <a:t>Game AI</a:t>
          </a:r>
        </a:p>
      </dgm:t>
    </dgm:pt>
    <dgm:pt modelId="{B66179EB-A71B-4428-8D66-02220196F261}" type="parTrans" cxnId="{7FF91323-165E-4750-A32A-4DF481EC63D3}">
      <dgm:prSet/>
      <dgm:spPr/>
      <dgm:t>
        <a:bodyPr/>
        <a:lstStyle/>
        <a:p>
          <a:endParaRPr lang="en-US" sz="4800"/>
        </a:p>
      </dgm:t>
    </dgm:pt>
    <dgm:pt modelId="{C0AB1222-0DCA-43C3-A5B7-96811CA9DD64}" type="sibTrans" cxnId="{7FF91323-165E-4750-A32A-4DF481EC63D3}">
      <dgm:prSet/>
      <dgm:spPr/>
      <dgm:t>
        <a:bodyPr/>
        <a:lstStyle/>
        <a:p>
          <a:endParaRPr lang="en-US" sz="4800"/>
        </a:p>
      </dgm:t>
    </dgm:pt>
    <dgm:pt modelId="{819B1388-5BAE-40C6-A065-25026825F80F}">
      <dgm:prSet phldrT="[Text]" custT="1"/>
      <dgm:spPr/>
      <dgm:t>
        <a:bodyPr/>
        <a:lstStyle/>
        <a:p>
          <a:r>
            <a:rPr lang="en-US" sz="1800" dirty="0"/>
            <a:t>Topic Modeling</a:t>
          </a:r>
        </a:p>
      </dgm:t>
    </dgm:pt>
    <dgm:pt modelId="{8A97E88C-37BA-4134-8690-29E30962FF5A}" type="parTrans" cxnId="{8065AE49-05E5-4DF8-AAF0-F985AE155AFC}">
      <dgm:prSet/>
      <dgm:spPr/>
      <dgm:t>
        <a:bodyPr/>
        <a:lstStyle/>
        <a:p>
          <a:endParaRPr lang="en-US"/>
        </a:p>
      </dgm:t>
    </dgm:pt>
    <dgm:pt modelId="{ADC974EA-9FC3-404D-8B7E-B5ACD292379E}" type="sibTrans" cxnId="{8065AE49-05E5-4DF8-AAF0-F985AE155AFC}">
      <dgm:prSet/>
      <dgm:spPr/>
      <dgm:t>
        <a:bodyPr/>
        <a:lstStyle/>
        <a:p>
          <a:endParaRPr lang="en-US"/>
        </a:p>
      </dgm:t>
    </dgm:pt>
    <dgm:pt modelId="{B6F67D0D-E601-4DF1-B1E5-007081FBFCF7}" type="pres">
      <dgm:prSet presAssocID="{AD9EE89E-25D9-4EC4-B41B-2A1802838653}" presName="diagram" presStyleCnt="0">
        <dgm:presLayoutVars>
          <dgm:dir/>
          <dgm:animLvl val="lvl"/>
          <dgm:resizeHandles val="exact"/>
        </dgm:presLayoutVars>
      </dgm:prSet>
      <dgm:spPr/>
    </dgm:pt>
    <dgm:pt modelId="{07331ABD-9A51-4DB1-AC53-B3B12259EDDF}" type="pres">
      <dgm:prSet presAssocID="{96B346CB-F8B8-40AB-BCE9-4C60BB537194}" presName="compNode" presStyleCnt="0"/>
      <dgm:spPr/>
    </dgm:pt>
    <dgm:pt modelId="{30D64AC5-4D7D-44CC-81AA-0D33DFEE14BB}" type="pres">
      <dgm:prSet presAssocID="{96B346CB-F8B8-40AB-BCE9-4C60BB537194}" presName="childRect" presStyleLbl="bgAcc1" presStyleIdx="0" presStyleCnt="4" custScaleY="197306">
        <dgm:presLayoutVars>
          <dgm:bulletEnabled val="1"/>
        </dgm:presLayoutVars>
      </dgm:prSet>
      <dgm:spPr/>
    </dgm:pt>
    <dgm:pt modelId="{10E1E90C-34A1-40B5-B605-CF11BD5BE6F2}" type="pres">
      <dgm:prSet presAssocID="{96B346CB-F8B8-40AB-BCE9-4C60BB53719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BA87E52-9120-4CBD-97A3-EA94F60BFBBA}" type="pres">
      <dgm:prSet presAssocID="{96B346CB-F8B8-40AB-BCE9-4C60BB537194}" presName="parentRect" presStyleLbl="alignNode1" presStyleIdx="0" presStyleCnt="4"/>
      <dgm:spPr/>
    </dgm:pt>
    <dgm:pt modelId="{38AF68E4-24D3-4FAF-B82B-9B1C5C4BC3CE}" type="pres">
      <dgm:prSet presAssocID="{96B346CB-F8B8-40AB-BCE9-4C60BB537194}" presName="adorn" presStyleLbl="fgAccFollow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70E2184-6349-4F0E-B82B-5F72A279EA9A}" type="pres">
      <dgm:prSet presAssocID="{93784B3A-9D37-4816-A4FA-2B22DFC7A4D2}" presName="sibTrans" presStyleLbl="sibTrans2D1" presStyleIdx="0" presStyleCnt="0"/>
      <dgm:spPr/>
    </dgm:pt>
    <dgm:pt modelId="{CE6301DA-C9C6-49ED-9A54-6D1475F337AB}" type="pres">
      <dgm:prSet presAssocID="{F3FE6521-4807-4064-B073-FC0A49FF8EBB}" presName="compNode" presStyleCnt="0"/>
      <dgm:spPr/>
    </dgm:pt>
    <dgm:pt modelId="{A946C901-6E50-440A-9BD2-89EEF8AFEDAA}" type="pres">
      <dgm:prSet presAssocID="{F3FE6521-4807-4064-B073-FC0A49FF8EBB}" presName="childRect" presStyleLbl="bgAcc1" presStyleIdx="1" presStyleCnt="4" custScaleY="197246">
        <dgm:presLayoutVars>
          <dgm:bulletEnabled val="1"/>
        </dgm:presLayoutVars>
      </dgm:prSet>
      <dgm:spPr/>
    </dgm:pt>
    <dgm:pt modelId="{5A164332-7443-4037-A42E-12F8712F8829}" type="pres">
      <dgm:prSet presAssocID="{F3FE6521-4807-4064-B073-FC0A49FF8EB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F47278D-7383-431C-AEB1-A8E6C9B955C0}" type="pres">
      <dgm:prSet presAssocID="{F3FE6521-4807-4064-B073-FC0A49FF8EBB}" presName="parentRect" presStyleLbl="alignNode1" presStyleIdx="1" presStyleCnt="4"/>
      <dgm:spPr/>
    </dgm:pt>
    <dgm:pt modelId="{3B40370B-8FD1-4D56-BCE1-BB470A3F7223}" type="pres">
      <dgm:prSet presAssocID="{F3FE6521-4807-4064-B073-FC0A49FF8EBB}" presName="adorn" presStyleLbl="fgAccFollow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3D572C6-2FDC-46D3-89EA-EB15C134EE50}" type="pres">
      <dgm:prSet presAssocID="{28AEBBAB-48E6-48F5-A074-B92CB6C33DEB}" presName="sibTrans" presStyleLbl="sibTrans2D1" presStyleIdx="0" presStyleCnt="0"/>
      <dgm:spPr/>
    </dgm:pt>
    <dgm:pt modelId="{E46FCBAC-6904-4C2E-A8A2-6EBEBB422397}" type="pres">
      <dgm:prSet presAssocID="{B4043F54-670B-4AB3-96EE-7D025AFE93E0}" presName="compNode" presStyleCnt="0"/>
      <dgm:spPr/>
    </dgm:pt>
    <dgm:pt modelId="{7EAD3834-26C6-4BD5-8117-05057E698C29}" type="pres">
      <dgm:prSet presAssocID="{B4043F54-670B-4AB3-96EE-7D025AFE93E0}" presName="childRect" presStyleLbl="bgAcc1" presStyleIdx="2" presStyleCnt="4" custScaleY="199237">
        <dgm:presLayoutVars>
          <dgm:bulletEnabled val="1"/>
        </dgm:presLayoutVars>
      </dgm:prSet>
      <dgm:spPr/>
    </dgm:pt>
    <dgm:pt modelId="{01B5C290-5305-44E8-BEDB-861F8716240C}" type="pres">
      <dgm:prSet presAssocID="{B4043F54-670B-4AB3-96EE-7D025AFE93E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F39F80F-15D4-43ED-97A1-6FF87CBC9D83}" type="pres">
      <dgm:prSet presAssocID="{B4043F54-670B-4AB3-96EE-7D025AFE93E0}" presName="parentRect" presStyleLbl="alignNode1" presStyleIdx="2" presStyleCnt="4"/>
      <dgm:spPr/>
    </dgm:pt>
    <dgm:pt modelId="{52D6C8EE-10B9-4884-99C6-24052FDA818B}" type="pres">
      <dgm:prSet presAssocID="{B4043F54-670B-4AB3-96EE-7D025AFE93E0}" presName="adorn" presStyleLbl="fgAccFollow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096B08E-1970-453E-B0A4-0029853C0DF0}" type="pres">
      <dgm:prSet presAssocID="{B980B237-AB78-4B43-A60F-22AB98C10DEA}" presName="sibTrans" presStyleLbl="sibTrans2D1" presStyleIdx="0" presStyleCnt="0"/>
      <dgm:spPr/>
    </dgm:pt>
    <dgm:pt modelId="{D4E04EB0-D6F4-4899-8C05-680D9BB08D5B}" type="pres">
      <dgm:prSet presAssocID="{E0DDD654-8996-4B7D-8AE5-571986EBA7FA}" presName="compNode" presStyleCnt="0"/>
      <dgm:spPr/>
    </dgm:pt>
    <dgm:pt modelId="{66BD619D-61B0-41F2-8091-57902009FCB6}" type="pres">
      <dgm:prSet presAssocID="{E0DDD654-8996-4B7D-8AE5-571986EBA7FA}" presName="childRect" presStyleLbl="bgAcc1" presStyleIdx="3" presStyleCnt="4" custScaleY="198634">
        <dgm:presLayoutVars>
          <dgm:bulletEnabled val="1"/>
        </dgm:presLayoutVars>
      </dgm:prSet>
      <dgm:spPr/>
    </dgm:pt>
    <dgm:pt modelId="{BAEAF80E-1E8C-4A0C-AB0A-07EEEECBFCEF}" type="pres">
      <dgm:prSet presAssocID="{E0DDD654-8996-4B7D-8AE5-571986EBA7F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9FF2FB8-BBD7-448E-A989-EB5C6CF7F0FE}" type="pres">
      <dgm:prSet presAssocID="{E0DDD654-8996-4B7D-8AE5-571986EBA7FA}" presName="parentRect" presStyleLbl="alignNode1" presStyleIdx="3" presStyleCnt="4"/>
      <dgm:spPr/>
    </dgm:pt>
    <dgm:pt modelId="{78EB829C-EE1E-4DFA-8B5F-E68C59B03FB5}" type="pres">
      <dgm:prSet presAssocID="{E0DDD654-8996-4B7D-8AE5-571986EBA7FA}" presName="adorn" presStyleLbl="fgAccFollow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EBF18700-AD42-4A99-9E9F-F5D5A34AF065}" srcId="{B4043F54-670B-4AB3-96EE-7D025AFE93E0}" destId="{32613668-3564-413E-9B74-00FEE35F7BC3}" srcOrd="2" destOrd="0" parTransId="{481283B3-A0DE-4EB9-82FF-DC36E35A98A0}" sibTransId="{33B53A8D-02BB-42FD-B1C4-19958AA3D81C}"/>
    <dgm:cxn modelId="{29154201-A5BE-4609-B833-5557EA307723}" type="presOf" srcId="{44B8ECB1-6506-4509-89FB-609D95585321}" destId="{A946C901-6E50-440A-9BD2-89EEF8AFEDAA}" srcOrd="0" destOrd="1" presId="urn:microsoft.com/office/officeart/2005/8/layout/bList2"/>
    <dgm:cxn modelId="{864FC105-F124-4BD5-B50E-4F028C184C10}" type="presOf" srcId="{2CAF8566-75BA-4A8E-A9C1-450C05DAAC29}" destId="{A946C901-6E50-440A-9BD2-89EEF8AFEDAA}" srcOrd="0" destOrd="6" presId="urn:microsoft.com/office/officeart/2005/8/layout/bList2"/>
    <dgm:cxn modelId="{4E99E206-6E39-4FCA-84BF-FABE254EBE3C}" type="presOf" srcId="{65F8FAA6-3A05-42C3-B707-CD7E91E693B7}" destId="{7EAD3834-26C6-4BD5-8117-05057E698C29}" srcOrd="0" destOrd="4" presId="urn:microsoft.com/office/officeart/2005/8/layout/bList2"/>
    <dgm:cxn modelId="{893E8E10-15BD-40DC-BF69-D0729088F8AD}" srcId="{B4043F54-670B-4AB3-96EE-7D025AFE93E0}" destId="{44B01B45-910C-4F39-9824-772E46554E09}" srcOrd="1" destOrd="0" parTransId="{D3CBE48E-22FA-46BE-9CFA-0458F284E941}" sibTransId="{32DB5246-93CC-4841-87AF-BCBB935B07DD}"/>
    <dgm:cxn modelId="{FF8C8E18-504E-42AA-9BE4-23FD65150198}" type="presOf" srcId="{819B1388-5BAE-40C6-A065-25026825F80F}" destId="{A946C901-6E50-440A-9BD2-89EEF8AFEDAA}" srcOrd="0" destOrd="8" presId="urn:microsoft.com/office/officeart/2005/8/layout/bList2"/>
    <dgm:cxn modelId="{4349501E-A9AF-4C4C-8238-AE9401B0024D}" type="presOf" srcId="{FDC8556C-6ADA-4983-A415-E9A74444FAFC}" destId="{30D64AC5-4D7D-44CC-81AA-0D33DFEE14BB}" srcOrd="0" destOrd="13" presId="urn:microsoft.com/office/officeart/2005/8/layout/bList2"/>
    <dgm:cxn modelId="{7FF91323-165E-4750-A32A-4DF481EC63D3}" srcId="{B4043F54-670B-4AB3-96EE-7D025AFE93E0}" destId="{65F8FAA6-3A05-42C3-B707-CD7E91E693B7}" srcOrd="4" destOrd="0" parTransId="{B66179EB-A71B-4428-8D66-02220196F261}" sibTransId="{C0AB1222-0DCA-43C3-A5B7-96811CA9DD64}"/>
    <dgm:cxn modelId="{9321A128-0EED-4AAD-9AD7-65D858A6E315}" type="presOf" srcId="{605B748C-AED8-49DB-BCB3-F7C2B7AAF76A}" destId="{30D64AC5-4D7D-44CC-81AA-0D33DFEE14BB}" srcOrd="0" destOrd="3" presId="urn:microsoft.com/office/officeart/2005/8/layout/bList2"/>
    <dgm:cxn modelId="{F1BBA22A-79FA-4AC4-B9BB-2DF776C32699}" type="presOf" srcId="{DED33CC8-6775-4450-BBF1-9F975A1F923F}" destId="{7EAD3834-26C6-4BD5-8117-05057E698C29}" srcOrd="0" destOrd="3" presId="urn:microsoft.com/office/officeart/2005/8/layout/bList2"/>
    <dgm:cxn modelId="{57584933-A162-4993-A6FB-D613B370F5DD}" type="presOf" srcId="{E0DDD654-8996-4B7D-8AE5-571986EBA7FA}" destId="{BAEAF80E-1E8C-4A0C-AB0A-07EEEECBFCEF}" srcOrd="0" destOrd="0" presId="urn:microsoft.com/office/officeart/2005/8/layout/bList2"/>
    <dgm:cxn modelId="{41030634-A548-48F0-BD85-757F8DF43C8E}" srcId="{AFD13F88-B3A5-4361-8A4D-25426622438B}" destId="{2DFFC946-FDD1-474D-94C3-B0C3F87179A0}" srcOrd="3" destOrd="0" parTransId="{605BCD67-0E9A-4D50-AF71-600E9C692C7A}" sibTransId="{CA24556C-EE27-4317-9559-9AB2AF9D256C}"/>
    <dgm:cxn modelId="{8FB4F234-16C1-43BA-A31B-53CA9BE9ADEC}" srcId="{1FAC8C79-839F-4795-B9A3-D3FED049B81C}" destId="{31DD7676-C445-46EF-A8E8-1799383BA8AC}" srcOrd="1" destOrd="0" parTransId="{38D8E4D8-D224-4C03-9E6E-C8B92B6BB0CA}" sibTransId="{14D18A6B-3C73-4F6D-9952-F4A1833FFE8D}"/>
    <dgm:cxn modelId="{4F898035-1299-4CF8-AE02-7486CD0E3860}" srcId="{31ABCED7-95FD-4F57-899A-F9CB9C3C6B93}" destId="{C5E0124E-C0E8-4B19-9CFD-DDE500C07208}" srcOrd="6" destOrd="0" parTransId="{D73F5B45-C067-45C7-88DA-9F04DFE54020}" sibTransId="{300AD877-7176-4389-B47B-DEBEC272E2A8}"/>
    <dgm:cxn modelId="{701B4937-FB56-4037-8982-2E51EF4D4A1F}" type="presOf" srcId="{37876F20-460B-4A55-B2D2-17594A8F6B33}" destId="{30D64AC5-4D7D-44CC-81AA-0D33DFEE14BB}" srcOrd="0" destOrd="9" presId="urn:microsoft.com/office/officeart/2005/8/layout/bList2"/>
    <dgm:cxn modelId="{259FDC39-C511-41E4-B839-B34AB6EEFA6C}" type="presOf" srcId="{0FFABF3B-4483-4E31-A1B8-07EC2403B0E3}" destId="{A946C901-6E50-440A-9BD2-89EEF8AFEDAA}" srcOrd="0" destOrd="3" presId="urn:microsoft.com/office/officeart/2005/8/layout/bList2"/>
    <dgm:cxn modelId="{775E953A-33E5-4EE4-B9E2-33359424067E}" srcId="{31ABCED7-95FD-4F57-899A-F9CB9C3C6B93}" destId="{5A52BE39-0217-4E0A-A7F3-ED32812311E6}" srcOrd="3" destOrd="0" parTransId="{D44AD281-2E73-4852-9391-51814883072E}" sibTransId="{8CF25D9E-2789-4EBA-87A6-EF3C220C80D0}"/>
    <dgm:cxn modelId="{38B7BB3A-7BDA-4E8F-A5D7-B771881835C5}" srcId="{AD9EE89E-25D9-4EC4-B41B-2A1802838653}" destId="{E0DDD654-8996-4B7D-8AE5-571986EBA7FA}" srcOrd="3" destOrd="0" parTransId="{DDD2979D-7B86-4B30-82FF-3DE01762C5F6}" sibTransId="{294CA6EB-59BA-49EC-A7A6-1C5AF674C530}"/>
    <dgm:cxn modelId="{806CFB5E-6C56-47C4-BBB7-08351ADC90A8}" srcId="{1FAC8C79-839F-4795-B9A3-D3FED049B81C}" destId="{44B8ECB1-6506-4509-89FB-609D95585321}" srcOrd="0" destOrd="0" parTransId="{C498AD2D-2054-415F-B210-1D26670345EE}" sibTransId="{017C51DE-01A3-4616-90E4-5D4EC0B1BA63}"/>
    <dgm:cxn modelId="{1C7C8B66-618E-4DD2-8A50-2D75B18A5478}" srcId="{1FAC8C79-839F-4795-B9A3-D3FED049B81C}" destId="{0FFABF3B-4483-4E31-A1B8-07EC2403B0E3}" srcOrd="2" destOrd="0" parTransId="{E3372C50-072A-43F9-B993-49B726E5B107}" sibTransId="{B4356829-9E48-4E61-9357-C67D3077C8D3}"/>
    <dgm:cxn modelId="{DA987E48-0AC2-4D3C-8300-ED8B7586AD9E}" type="presOf" srcId="{23D26F82-9266-438E-A4EE-D98B8A9382AF}" destId="{66BD619D-61B0-41F2-8091-57902009FCB6}" srcOrd="0" destOrd="1" presId="urn:microsoft.com/office/officeart/2005/8/layout/bList2"/>
    <dgm:cxn modelId="{E5FAA348-8B17-49CF-857A-75815ADC3EF4}" srcId="{31ABCED7-95FD-4F57-899A-F9CB9C3C6B93}" destId="{88A3C403-BFED-4F3E-B65F-A9312C240B13}" srcOrd="4" destOrd="0" parTransId="{47B3A412-AEA0-4A72-B4F6-ABD440009B2A}" sibTransId="{4014C8F9-8C44-4462-8BBF-BFB787984FD6}"/>
    <dgm:cxn modelId="{F6041F49-DB03-4B50-8CF0-659C452F320B}" srcId="{AFD13F88-B3A5-4361-8A4D-25426622438B}" destId="{2CAF8566-75BA-4A8E-A9C1-450C05DAAC29}" srcOrd="0" destOrd="0" parTransId="{E26BC87E-5D92-4AE0-AD4E-CB34776EDD32}" sibTransId="{AE6E4FAB-9072-444C-98FD-56A7E74DB93C}"/>
    <dgm:cxn modelId="{33295549-99E1-4DBB-B815-43844BF4546D}" srcId="{31ABCED7-95FD-4F57-899A-F9CB9C3C6B93}" destId="{40AE548F-4536-47A1-970C-FF6BAEE3264C}" srcOrd="1" destOrd="0" parTransId="{71FCA229-39AD-4F38-B77B-DDA5A4FABD3F}" sibTransId="{A02F03C1-BA74-44D5-AAFA-63C0B6CB298D}"/>
    <dgm:cxn modelId="{649FAB69-CBF8-412B-B836-BFC41D9D05E8}" srcId="{8B95D3E5-540D-44E2-828D-11B5C60E7D2E}" destId="{37876F20-460B-4A55-B2D2-17594A8F6B33}" srcOrd="0" destOrd="0" parTransId="{AD2A58B0-FF52-45A5-A021-A455E0C38A9A}" sibTransId="{755AFD02-2A11-4165-B41C-C2D683CD4995}"/>
    <dgm:cxn modelId="{8065AE49-05E5-4DF8-AAF0-F985AE155AFC}" srcId="{AFD13F88-B3A5-4361-8A4D-25426622438B}" destId="{819B1388-5BAE-40C6-A065-25026825F80F}" srcOrd="2" destOrd="0" parTransId="{8A97E88C-37BA-4134-8690-29E30962FF5A}" sibTransId="{ADC974EA-9FC3-404D-8B7E-B5ACD292379E}"/>
    <dgm:cxn modelId="{9358614A-5BC3-46F5-A04B-C15EB4A55DC1}" type="presOf" srcId="{40968AB9-5E83-44C5-BF80-848E033C3D27}" destId="{30D64AC5-4D7D-44CC-81AA-0D33DFEE14BB}" srcOrd="0" destOrd="10" presId="urn:microsoft.com/office/officeart/2005/8/layout/bList2"/>
    <dgm:cxn modelId="{1CDA386B-AADB-40EB-8663-9ABA96AB004E}" srcId="{AD9EE89E-25D9-4EC4-B41B-2A1802838653}" destId="{F3FE6521-4807-4064-B073-FC0A49FF8EBB}" srcOrd="1" destOrd="0" parTransId="{2F2DD4B0-2555-4DC2-95D3-F03ADB1DBC3E}" sibTransId="{28AEBBAB-48E6-48F5-A074-B92CB6C33DEB}"/>
    <dgm:cxn modelId="{BF44714C-AC04-4249-8B31-9290B9C3D0CB}" srcId="{96B346CB-F8B8-40AB-BCE9-4C60BB537194}" destId="{8B95D3E5-540D-44E2-828D-11B5C60E7D2E}" srcOrd="1" destOrd="0" parTransId="{35F59A07-AB9E-4BF9-9494-3619714EC52C}" sibTransId="{F9DB1C79-D625-43B6-9ED9-D0FAF9085F63}"/>
    <dgm:cxn modelId="{116C6A6E-D2D3-475D-A239-7FA5ED718807}" srcId="{E0DDD654-8996-4B7D-8AE5-571986EBA7FA}" destId="{23D26F82-9266-438E-A4EE-D98B8A9382AF}" srcOrd="1" destOrd="0" parTransId="{34B1EBAA-8AB8-4005-8E4E-C907F6FD44A3}" sibTransId="{59A0EF5F-BF14-42F7-922B-E8EA3B428193}"/>
    <dgm:cxn modelId="{55DC134F-C8A3-4960-AFC2-D146FAC81F6B}" type="presOf" srcId="{AFD13F88-B3A5-4361-8A4D-25426622438B}" destId="{A946C901-6E50-440A-9BD2-89EEF8AFEDAA}" srcOrd="0" destOrd="5" presId="urn:microsoft.com/office/officeart/2005/8/layout/bList2"/>
    <dgm:cxn modelId="{911A4251-1310-4C54-B466-545908C350B4}" type="presOf" srcId="{B4043F54-670B-4AB3-96EE-7D025AFE93E0}" destId="{4F39F80F-15D4-43ED-97A1-6FF87CBC9D83}" srcOrd="1" destOrd="0" presId="urn:microsoft.com/office/officeart/2005/8/layout/bList2"/>
    <dgm:cxn modelId="{E8CCA551-B156-4CF8-9B8C-6B39665C3E3B}" type="presOf" srcId="{AD9EE89E-25D9-4EC4-B41B-2A1802838653}" destId="{B6F67D0D-E601-4DF1-B1E5-007081FBFCF7}" srcOrd="0" destOrd="0" presId="urn:microsoft.com/office/officeart/2005/8/layout/bList2"/>
    <dgm:cxn modelId="{CD993D74-92B1-43A3-89B0-897F82585E44}" type="presOf" srcId="{96B346CB-F8B8-40AB-BCE9-4C60BB537194}" destId="{8BA87E52-9120-4CBD-97A3-EA94F60BFBBA}" srcOrd="1" destOrd="0" presId="urn:microsoft.com/office/officeart/2005/8/layout/bList2"/>
    <dgm:cxn modelId="{0FF0E277-68BA-4DAA-AF0C-FF8A98C8564D}" srcId="{AD9EE89E-25D9-4EC4-B41B-2A1802838653}" destId="{96B346CB-F8B8-40AB-BCE9-4C60BB537194}" srcOrd="0" destOrd="0" parTransId="{06556A74-2950-4D62-84E8-96BF2F1465CB}" sibTransId="{93784B3A-9D37-4816-A4FA-2B22DFC7A4D2}"/>
    <dgm:cxn modelId="{EA4B3B58-B74F-43B1-98AC-BDDAD1483049}" srcId="{E0DDD654-8996-4B7D-8AE5-571986EBA7FA}" destId="{04D9777F-6D3E-43B8-BB2E-B08D0437C3DA}" srcOrd="0" destOrd="0" parTransId="{3770FDD7-DA91-430D-B232-B90357CEAD26}" sibTransId="{DB7E3E3B-261F-47FC-B31D-94ED5A7BAE0B}"/>
    <dgm:cxn modelId="{ADEB4A78-5FF2-4DA8-9E9E-B6D6C1C6F8A7}" srcId="{8B95D3E5-540D-44E2-828D-11B5C60E7D2E}" destId="{1144CED4-D9C4-4EC2-AF62-B85E0CDD11D1}" srcOrd="2" destOrd="0" parTransId="{6744ABC8-5A43-46FB-BE1C-BA9157C7F401}" sibTransId="{607134FD-A5AD-4E12-BC47-2165D00217E7}"/>
    <dgm:cxn modelId="{B2A74F7D-EC12-499E-9DD7-CC79BCCC44C2}" type="presOf" srcId="{7853E40C-7641-4889-81DB-0CF21E5DBCE1}" destId="{30D64AC5-4D7D-44CC-81AA-0D33DFEE14BB}" srcOrd="0" destOrd="6" presId="urn:microsoft.com/office/officeart/2005/8/layout/bList2"/>
    <dgm:cxn modelId="{FB166783-D4DE-4D37-BBD8-C1991A3E83FA}" srcId="{8B95D3E5-540D-44E2-828D-11B5C60E7D2E}" destId="{40968AB9-5E83-44C5-BF80-848E033C3D27}" srcOrd="1" destOrd="0" parTransId="{F190F06F-36B1-41C6-A2D3-8AA994BBBAC5}" sibTransId="{069646E8-ED3B-4B0F-BF14-31C4E441D9EB}"/>
    <dgm:cxn modelId="{1C008283-3C46-434C-8F4E-E84A206F11B1}" type="presOf" srcId="{32613668-3564-413E-9B74-00FEE35F7BC3}" destId="{7EAD3834-26C6-4BD5-8117-05057E698C29}" srcOrd="0" destOrd="2" presId="urn:microsoft.com/office/officeart/2005/8/layout/bList2"/>
    <dgm:cxn modelId="{505CB683-9EDA-438B-B408-0CBB8F24225C}" type="presOf" srcId="{93784B3A-9D37-4816-A4FA-2B22DFC7A4D2}" destId="{270E2184-6349-4F0E-B82B-5F72A279EA9A}" srcOrd="0" destOrd="0" presId="urn:microsoft.com/office/officeart/2005/8/layout/bList2"/>
    <dgm:cxn modelId="{CBB33784-3628-4AF0-8563-DE4F76D8F60F}" type="presOf" srcId="{C5E0124E-C0E8-4B19-9CFD-DDE500C07208}" destId="{30D64AC5-4D7D-44CC-81AA-0D33DFEE14BB}" srcOrd="0" destOrd="7" presId="urn:microsoft.com/office/officeart/2005/8/layout/bList2"/>
    <dgm:cxn modelId="{0452A38D-2F2B-4504-AAB1-EB2AD46D683D}" type="presOf" srcId="{04D9777F-6D3E-43B8-BB2E-B08D0437C3DA}" destId="{66BD619D-61B0-41F2-8091-57902009FCB6}" srcOrd="0" destOrd="0" presId="urn:microsoft.com/office/officeart/2005/8/layout/bList2"/>
    <dgm:cxn modelId="{9EF5DC8D-7789-4C96-8C80-872017F4E8A7}" srcId="{8B95D3E5-540D-44E2-828D-11B5C60E7D2E}" destId="{92D6AC16-832C-40E5-8565-415E8155ED8D}" srcOrd="3" destOrd="0" parTransId="{E1788897-9167-45DC-A16C-D79A19AB0F65}" sibTransId="{F3D0CC4E-2C15-40E0-9F3B-627D8A5651CD}"/>
    <dgm:cxn modelId="{50D5F295-7430-4325-AADC-C8EA60EDAFBF}" srcId="{31ABCED7-95FD-4F57-899A-F9CB9C3C6B93}" destId="{623441AD-A70F-4EBC-9B0C-1206BCAE707D}" srcOrd="0" destOrd="0" parTransId="{48A0B617-486D-4F56-9B72-1CA9117CC16D}" sibTransId="{C116F7F2-A1B6-4D05-A558-A589683BC477}"/>
    <dgm:cxn modelId="{8E321097-FC5C-4CAF-948A-68822E0E150B}" srcId="{96B346CB-F8B8-40AB-BCE9-4C60BB537194}" destId="{31ABCED7-95FD-4F57-899A-F9CB9C3C6B93}" srcOrd="0" destOrd="0" parTransId="{04A185CC-64B9-4E99-A172-4B93B3BD1C98}" sibTransId="{0EED3A69-E114-4054-A62A-A807C49A8DE0}"/>
    <dgm:cxn modelId="{9FD43C9E-FD88-4594-964D-B4C91F48DB0B}" type="presOf" srcId="{623441AD-A70F-4EBC-9B0C-1206BCAE707D}" destId="{30D64AC5-4D7D-44CC-81AA-0D33DFEE14BB}" srcOrd="0" destOrd="1" presId="urn:microsoft.com/office/officeart/2005/8/layout/bList2"/>
    <dgm:cxn modelId="{AE0B0AA1-8842-444A-A63D-E3114F1F1965}" type="presOf" srcId="{1FAC8C79-839F-4795-B9A3-D3FED049B81C}" destId="{A946C901-6E50-440A-9BD2-89EEF8AFEDAA}" srcOrd="0" destOrd="0" presId="urn:microsoft.com/office/officeart/2005/8/layout/bList2"/>
    <dgm:cxn modelId="{93A439A5-622B-4FAD-976F-252E39E8B64B}" srcId="{AD9EE89E-25D9-4EC4-B41B-2A1802838653}" destId="{B4043F54-670B-4AB3-96EE-7D025AFE93E0}" srcOrd="2" destOrd="0" parTransId="{B260DDF5-D4D7-490D-B67B-242A4E08660A}" sibTransId="{B980B237-AB78-4B43-A60F-22AB98C10DEA}"/>
    <dgm:cxn modelId="{500AF9A9-31B0-412E-8875-0418B965A746}" type="presOf" srcId="{4971B769-1587-4A17-9BD3-85A7BBFDB6C4}" destId="{7EAD3834-26C6-4BD5-8117-05057E698C29}" srcOrd="0" destOrd="0" presId="urn:microsoft.com/office/officeart/2005/8/layout/bList2"/>
    <dgm:cxn modelId="{79AB87AB-1ECA-46C6-8068-5962E159EC5D}" srcId="{B4043F54-670B-4AB3-96EE-7D025AFE93E0}" destId="{DED33CC8-6775-4450-BBF1-9F975A1F923F}" srcOrd="3" destOrd="0" parTransId="{99A88437-D85C-4E39-8649-F6B3A6C6AF1C}" sibTransId="{1EBC4AED-E263-4018-9656-F0920CB81ACB}"/>
    <dgm:cxn modelId="{5376EAAE-3E67-4C15-9A6C-4319049EFEBF}" type="presOf" srcId="{96B346CB-F8B8-40AB-BCE9-4C60BB537194}" destId="{10E1E90C-34A1-40B5-B605-CF11BD5BE6F2}" srcOrd="0" destOrd="0" presId="urn:microsoft.com/office/officeart/2005/8/layout/bList2"/>
    <dgm:cxn modelId="{88BAA4B3-25C2-48C9-BB40-178A819AF6DD}" type="presOf" srcId="{8B95D3E5-540D-44E2-828D-11B5C60E7D2E}" destId="{30D64AC5-4D7D-44CC-81AA-0D33DFEE14BB}" srcOrd="0" destOrd="8" presId="urn:microsoft.com/office/officeart/2005/8/layout/bList2"/>
    <dgm:cxn modelId="{C9AF10B5-48EA-4760-B6C3-C79F9810BC20}" type="presOf" srcId="{92D6AC16-832C-40E5-8565-415E8155ED8D}" destId="{30D64AC5-4D7D-44CC-81AA-0D33DFEE14BB}" srcOrd="0" destOrd="12" presId="urn:microsoft.com/office/officeart/2005/8/layout/bList2"/>
    <dgm:cxn modelId="{91DEFAB5-7C4C-492F-91F9-C319CB78AF5E}" type="presOf" srcId="{44B01B45-910C-4F39-9824-772E46554E09}" destId="{7EAD3834-26C6-4BD5-8117-05057E698C29}" srcOrd="0" destOrd="1" presId="urn:microsoft.com/office/officeart/2005/8/layout/bList2"/>
    <dgm:cxn modelId="{85662BB9-B7E2-4362-A725-B40B64D3FA6E}" type="presOf" srcId="{F3FE6521-4807-4064-B073-FC0A49FF8EBB}" destId="{AF47278D-7383-431C-AEB1-A8E6C9B955C0}" srcOrd="1" destOrd="0" presId="urn:microsoft.com/office/officeart/2005/8/layout/bList2"/>
    <dgm:cxn modelId="{681BD7BF-DD11-408C-A9F6-6F3B955DF055}" type="presOf" srcId="{1144CED4-D9C4-4EC2-AF62-B85E0CDD11D1}" destId="{30D64AC5-4D7D-44CC-81AA-0D33DFEE14BB}" srcOrd="0" destOrd="11" presId="urn:microsoft.com/office/officeart/2005/8/layout/bList2"/>
    <dgm:cxn modelId="{F908D5C3-F535-44E1-8C67-2D17BC65953F}" srcId="{F3FE6521-4807-4064-B073-FC0A49FF8EBB}" destId="{AFD13F88-B3A5-4361-8A4D-25426622438B}" srcOrd="1" destOrd="0" parTransId="{6BEEBEBB-1DC9-4F1E-AC29-BCD46BDA428B}" sibTransId="{514BC180-5EA5-48CA-A69D-CA3F89AA1EC9}"/>
    <dgm:cxn modelId="{ADBB4EC5-E79B-4C9D-973A-9A1060B328C6}" type="presOf" srcId="{2DFFC946-FDD1-474D-94C3-B0C3F87179A0}" destId="{A946C901-6E50-440A-9BD2-89EEF8AFEDAA}" srcOrd="0" destOrd="9" presId="urn:microsoft.com/office/officeart/2005/8/layout/bList2"/>
    <dgm:cxn modelId="{10E718CC-87BF-4D37-8684-A5E5DE1BD9E6}" srcId="{F3FE6521-4807-4064-B073-FC0A49FF8EBB}" destId="{1FAC8C79-839F-4795-B9A3-D3FED049B81C}" srcOrd="0" destOrd="0" parTransId="{5E64D188-CDE9-4043-902A-88575B32DA6D}" sibTransId="{3F61630E-6B98-433C-9A65-8E86E7FD3CF1}"/>
    <dgm:cxn modelId="{3F1B55CC-0885-428D-8227-E482BA88EECC}" srcId="{31ABCED7-95FD-4F57-899A-F9CB9C3C6B93}" destId="{605B748C-AED8-49DB-BCB3-F7C2B7AAF76A}" srcOrd="2" destOrd="0" parTransId="{EBBDE103-3019-4165-94E5-75DEA2EA8DC5}" sibTransId="{F11B5446-9642-4A20-82E5-B540B47588A6}"/>
    <dgm:cxn modelId="{E0D58FCC-8AD1-4B6B-A11B-DC7F9AB28320}" srcId="{AFD13F88-B3A5-4361-8A4D-25426622438B}" destId="{F6BC6F90-4BEF-4AF0-B7B8-FAC39CA6473D}" srcOrd="1" destOrd="0" parTransId="{095FD15B-6B9D-4BBB-8F23-6C57CA1E0B11}" sibTransId="{BA4463F6-9FE4-42F4-9A45-8235CB5CD06A}"/>
    <dgm:cxn modelId="{A85ADECC-71E2-4CCF-943D-71500ACA4A21}" type="presOf" srcId="{31ABCED7-95FD-4F57-899A-F9CB9C3C6B93}" destId="{30D64AC5-4D7D-44CC-81AA-0D33DFEE14BB}" srcOrd="0" destOrd="0" presId="urn:microsoft.com/office/officeart/2005/8/layout/bList2"/>
    <dgm:cxn modelId="{63D083CD-2A0B-44D6-8A25-CD49959A6DCC}" type="presOf" srcId="{28AEBBAB-48E6-48F5-A074-B92CB6C33DEB}" destId="{83D572C6-2FDC-46D3-89EA-EB15C134EE50}" srcOrd="0" destOrd="0" presId="urn:microsoft.com/office/officeart/2005/8/layout/bList2"/>
    <dgm:cxn modelId="{E8ECA0CD-6B22-4C95-BAAC-A63C6F998F8A}" srcId="{1FAC8C79-839F-4795-B9A3-D3FED049B81C}" destId="{9DF5F047-8C59-4446-836D-4A72E9941AEE}" srcOrd="3" destOrd="0" parTransId="{3D52094B-BCCB-4D8A-B82D-255C9C59B623}" sibTransId="{7E323C83-1DD4-4D0B-B801-5534D31149F7}"/>
    <dgm:cxn modelId="{D1BCD3D3-CD73-4176-8904-AE56750C82C2}" type="presOf" srcId="{31DD7676-C445-46EF-A8E8-1799383BA8AC}" destId="{A946C901-6E50-440A-9BD2-89EEF8AFEDAA}" srcOrd="0" destOrd="2" presId="urn:microsoft.com/office/officeart/2005/8/layout/bList2"/>
    <dgm:cxn modelId="{121834D8-036B-4F82-BD24-F9D5E9643B4C}" type="presOf" srcId="{88A3C403-BFED-4F3E-B65F-A9312C240B13}" destId="{30D64AC5-4D7D-44CC-81AA-0D33DFEE14BB}" srcOrd="0" destOrd="5" presId="urn:microsoft.com/office/officeart/2005/8/layout/bList2"/>
    <dgm:cxn modelId="{BCCF21DD-9EE9-4ECB-8186-5D6F79122C16}" type="presOf" srcId="{9DF5F047-8C59-4446-836D-4A72E9941AEE}" destId="{A946C901-6E50-440A-9BD2-89EEF8AFEDAA}" srcOrd="0" destOrd="4" presId="urn:microsoft.com/office/officeart/2005/8/layout/bList2"/>
    <dgm:cxn modelId="{59E2B0DE-18D0-4CF8-A9D7-387EA20DBD66}" srcId="{31ABCED7-95FD-4F57-899A-F9CB9C3C6B93}" destId="{7853E40C-7641-4889-81DB-0CF21E5DBCE1}" srcOrd="5" destOrd="0" parTransId="{8B2094DE-72A2-462F-8022-836C6B247632}" sibTransId="{204E1737-D320-479A-A507-17E68E54E688}"/>
    <dgm:cxn modelId="{1C63CEE1-DAFF-43D5-B532-693FE458D88B}" type="presOf" srcId="{B980B237-AB78-4B43-A60F-22AB98C10DEA}" destId="{1096B08E-1970-453E-B0A4-0029853C0DF0}" srcOrd="0" destOrd="0" presId="urn:microsoft.com/office/officeart/2005/8/layout/bList2"/>
    <dgm:cxn modelId="{BCD7D1E7-F122-44BD-BEAF-9069AC632724}" type="presOf" srcId="{B4043F54-670B-4AB3-96EE-7D025AFE93E0}" destId="{01B5C290-5305-44E8-BEDB-861F8716240C}" srcOrd="0" destOrd="0" presId="urn:microsoft.com/office/officeart/2005/8/layout/bList2"/>
    <dgm:cxn modelId="{119E3FEB-65B6-4283-BAEA-C336AEE29E5B}" type="presOf" srcId="{F3FE6521-4807-4064-B073-FC0A49FF8EBB}" destId="{5A164332-7443-4037-A42E-12F8712F8829}" srcOrd="0" destOrd="0" presId="urn:microsoft.com/office/officeart/2005/8/layout/bList2"/>
    <dgm:cxn modelId="{DB3169F5-B9AE-4D7C-91FE-FB2CC9798266}" type="presOf" srcId="{F6BC6F90-4BEF-4AF0-B7B8-FAC39CA6473D}" destId="{A946C901-6E50-440A-9BD2-89EEF8AFEDAA}" srcOrd="0" destOrd="7" presId="urn:microsoft.com/office/officeart/2005/8/layout/bList2"/>
    <dgm:cxn modelId="{F61107F7-5AA3-43B1-A3AA-8D1178142CA3}" type="presOf" srcId="{E0DDD654-8996-4B7D-8AE5-571986EBA7FA}" destId="{69FF2FB8-BBD7-448E-A989-EB5C6CF7F0FE}" srcOrd="1" destOrd="0" presId="urn:microsoft.com/office/officeart/2005/8/layout/bList2"/>
    <dgm:cxn modelId="{C92030FA-A1FD-4E42-8006-4555BFECED47}" type="presOf" srcId="{40AE548F-4536-47A1-970C-FF6BAEE3264C}" destId="{30D64AC5-4D7D-44CC-81AA-0D33DFEE14BB}" srcOrd="0" destOrd="2" presId="urn:microsoft.com/office/officeart/2005/8/layout/bList2"/>
    <dgm:cxn modelId="{8750C5FB-D14B-47BA-8F42-F3E512F0AEF7}" srcId="{B4043F54-670B-4AB3-96EE-7D025AFE93E0}" destId="{4971B769-1587-4A17-9BD3-85A7BBFDB6C4}" srcOrd="0" destOrd="0" parTransId="{3EBEBBA4-1EF4-45C9-9BDA-9BC9C1E6592E}" sibTransId="{C6139B1F-49FF-4B6F-BD06-878ECDE4C83A}"/>
    <dgm:cxn modelId="{90D266FF-3B8E-4BF9-ACA4-A758A3E1C103}" srcId="{8B95D3E5-540D-44E2-828D-11B5C60E7D2E}" destId="{FDC8556C-6ADA-4983-A415-E9A74444FAFC}" srcOrd="4" destOrd="0" parTransId="{F66A6256-311F-4D2F-9061-FBC353E19B1C}" sibTransId="{A663E88C-1022-4CF3-82A6-75B3674F8A61}"/>
    <dgm:cxn modelId="{7E00B0FF-C5BC-4A36-A718-24B6C5D4C100}" type="presOf" srcId="{5A52BE39-0217-4E0A-A7F3-ED32812311E6}" destId="{30D64AC5-4D7D-44CC-81AA-0D33DFEE14BB}" srcOrd="0" destOrd="4" presId="urn:microsoft.com/office/officeart/2005/8/layout/bList2"/>
    <dgm:cxn modelId="{6AD993FB-7D05-4CC4-8E5E-C9880CDBA06D}" type="presParOf" srcId="{B6F67D0D-E601-4DF1-B1E5-007081FBFCF7}" destId="{07331ABD-9A51-4DB1-AC53-B3B12259EDDF}" srcOrd="0" destOrd="0" presId="urn:microsoft.com/office/officeart/2005/8/layout/bList2"/>
    <dgm:cxn modelId="{C8ABFBD2-C8C1-4A6C-AA2D-5D5553577BEB}" type="presParOf" srcId="{07331ABD-9A51-4DB1-AC53-B3B12259EDDF}" destId="{30D64AC5-4D7D-44CC-81AA-0D33DFEE14BB}" srcOrd="0" destOrd="0" presId="urn:microsoft.com/office/officeart/2005/8/layout/bList2"/>
    <dgm:cxn modelId="{33302121-3AB5-4A24-BD4A-71C6E553D024}" type="presParOf" srcId="{07331ABD-9A51-4DB1-AC53-B3B12259EDDF}" destId="{10E1E90C-34A1-40B5-B605-CF11BD5BE6F2}" srcOrd="1" destOrd="0" presId="urn:microsoft.com/office/officeart/2005/8/layout/bList2"/>
    <dgm:cxn modelId="{67916FE6-8FFE-43F6-AAFE-D53FFDDA1DF8}" type="presParOf" srcId="{07331ABD-9A51-4DB1-AC53-B3B12259EDDF}" destId="{8BA87E52-9120-4CBD-97A3-EA94F60BFBBA}" srcOrd="2" destOrd="0" presId="urn:microsoft.com/office/officeart/2005/8/layout/bList2"/>
    <dgm:cxn modelId="{42A8C740-811C-4244-B858-0F59D5BEF92E}" type="presParOf" srcId="{07331ABD-9A51-4DB1-AC53-B3B12259EDDF}" destId="{38AF68E4-24D3-4FAF-B82B-9B1C5C4BC3CE}" srcOrd="3" destOrd="0" presId="urn:microsoft.com/office/officeart/2005/8/layout/bList2"/>
    <dgm:cxn modelId="{152ADF5F-B81A-4CDF-8262-411B2B4265A1}" type="presParOf" srcId="{B6F67D0D-E601-4DF1-B1E5-007081FBFCF7}" destId="{270E2184-6349-4F0E-B82B-5F72A279EA9A}" srcOrd="1" destOrd="0" presId="urn:microsoft.com/office/officeart/2005/8/layout/bList2"/>
    <dgm:cxn modelId="{8AA01788-249B-42BB-8DBC-A378F17766EA}" type="presParOf" srcId="{B6F67D0D-E601-4DF1-B1E5-007081FBFCF7}" destId="{CE6301DA-C9C6-49ED-9A54-6D1475F337AB}" srcOrd="2" destOrd="0" presId="urn:microsoft.com/office/officeart/2005/8/layout/bList2"/>
    <dgm:cxn modelId="{46E3FE1B-82ED-4DA5-95B6-8832DA77F951}" type="presParOf" srcId="{CE6301DA-C9C6-49ED-9A54-6D1475F337AB}" destId="{A946C901-6E50-440A-9BD2-89EEF8AFEDAA}" srcOrd="0" destOrd="0" presId="urn:microsoft.com/office/officeart/2005/8/layout/bList2"/>
    <dgm:cxn modelId="{08346D78-6A88-4A34-87AC-8DEC4082FE78}" type="presParOf" srcId="{CE6301DA-C9C6-49ED-9A54-6D1475F337AB}" destId="{5A164332-7443-4037-A42E-12F8712F8829}" srcOrd="1" destOrd="0" presId="urn:microsoft.com/office/officeart/2005/8/layout/bList2"/>
    <dgm:cxn modelId="{7A738B9B-1441-4D40-9A9E-DACEBA69CD68}" type="presParOf" srcId="{CE6301DA-C9C6-49ED-9A54-6D1475F337AB}" destId="{AF47278D-7383-431C-AEB1-A8E6C9B955C0}" srcOrd="2" destOrd="0" presId="urn:microsoft.com/office/officeart/2005/8/layout/bList2"/>
    <dgm:cxn modelId="{093E3B08-5B0D-4B84-B922-B4A8F7014D6D}" type="presParOf" srcId="{CE6301DA-C9C6-49ED-9A54-6D1475F337AB}" destId="{3B40370B-8FD1-4D56-BCE1-BB470A3F7223}" srcOrd="3" destOrd="0" presId="urn:microsoft.com/office/officeart/2005/8/layout/bList2"/>
    <dgm:cxn modelId="{EAF46F38-368F-41D2-988A-42384B54DE1D}" type="presParOf" srcId="{B6F67D0D-E601-4DF1-B1E5-007081FBFCF7}" destId="{83D572C6-2FDC-46D3-89EA-EB15C134EE50}" srcOrd="3" destOrd="0" presId="urn:microsoft.com/office/officeart/2005/8/layout/bList2"/>
    <dgm:cxn modelId="{BE4350CD-5AE8-42F8-A78B-8E25557E0DCE}" type="presParOf" srcId="{B6F67D0D-E601-4DF1-B1E5-007081FBFCF7}" destId="{E46FCBAC-6904-4C2E-A8A2-6EBEBB422397}" srcOrd="4" destOrd="0" presId="urn:microsoft.com/office/officeart/2005/8/layout/bList2"/>
    <dgm:cxn modelId="{0D36ECD4-5728-4756-8040-DBE8603EF41C}" type="presParOf" srcId="{E46FCBAC-6904-4C2E-A8A2-6EBEBB422397}" destId="{7EAD3834-26C6-4BD5-8117-05057E698C29}" srcOrd="0" destOrd="0" presId="urn:microsoft.com/office/officeart/2005/8/layout/bList2"/>
    <dgm:cxn modelId="{41EE0D58-C4D3-45BC-BF8E-794BFD39BEC6}" type="presParOf" srcId="{E46FCBAC-6904-4C2E-A8A2-6EBEBB422397}" destId="{01B5C290-5305-44E8-BEDB-861F8716240C}" srcOrd="1" destOrd="0" presId="urn:microsoft.com/office/officeart/2005/8/layout/bList2"/>
    <dgm:cxn modelId="{61152684-1084-4A94-8357-7D9DC21CD733}" type="presParOf" srcId="{E46FCBAC-6904-4C2E-A8A2-6EBEBB422397}" destId="{4F39F80F-15D4-43ED-97A1-6FF87CBC9D83}" srcOrd="2" destOrd="0" presId="urn:microsoft.com/office/officeart/2005/8/layout/bList2"/>
    <dgm:cxn modelId="{BB305DF7-A9CF-492B-B89B-529C5D9FC28B}" type="presParOf" srcId="{E46FCBAC-6904-4C2E-A8A2-6EBEBB422397}" destId="{52D6C8EE-10B9-4884-99C6-24052FDA818B}" srcOrd="3" destOrd="0" presId="urn:microsoft.com/office/officeart/2005/8/layout/bList2"/>
    <dgm:cxn modelId="{F4456E86-5355-4902-AED6-AC4CEA6A1D83}" type="presParOf" srcId="{B6F67D0D-E601-4DF1-B1E5-007081FBFCF7}" destId="{1096B08E-1970-453E-B0A4-0029853C0DF0}" srcOrd="5" destOrd="0" presId="urn:microsoft.com/office/officeart/2005/8/layout/bList2"/>
    <dgm:cxn modelId="{C7EBC14B-BF2E-4E5A-A1AA-946AEC9FD09C}" type="presParOf" srcId="{B6F67D0D-E601-4DF1-B1E5-007081FBFCF7}" destId="{D4E04EB0-D6F4-4899-8C05-680D9BB08D5B}" srcOrd="6" destOrd="0" presId="urn:microsoft.com/office/officeart/2005/8/layout/bList2"/>
    <dgm:cxn modelId="{089A35EC-D049-40F6-A1C3-A49413C0A406}" type="presParOf" srcId="{D4E04EB0-D6F4-4899-8C05-680D9BB08D5B}" destId="{66BD619D-61B0-41F2-8091-57902009FCB6}" srcOrd="0" destOrd="0" presId="urn:microsoft.com/office/officeart/2005/8/layout/bList2"/>
    <dgm:cxn modelId="{4B8DEEE1-3A28-47B7-B455-AD9B9C947405}" type="presParOf" srcId="{D4E04EB0-D6F4-4899-8C05-680D9BB08D5B}" destId="{BAEAF80E-1E8C-4A0C-AB0A-07EEEECBFCEF}" srcOrd="1" destOrd="0" presId="urn:microsoft.com/office/officeart/2005/8/layout/bList2"/>
    <dgm:cxn modelId="{5C84A756-C4F3-40F0-8E7F-E4EB9BD06738}" type="presParOf" srcId="{D4E04EB0-D6F4-4899-8C05-680D9BB08D5B}" destId="{69FF2FB8-BBD7-448E-A989-EB5C6CF7F0FE}" srcOrd="2" destOrd="0" presId="urn:microsoft.com/office/officeart/2005/8/layout/bList2"/>
    <dgm:cxn modelId="{5CCD6C97-7764-4202-BE83-24B75E6E293B}" type="presParOf" srcId="{D4E04EB0-D6F4-4899-8C05-680D9BB08D5B}" destId="{78EB829C-EE1E-4DFA-8B5F-E68C59B03FB5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DB97EB-3A89-49DE-A04F-82AC38C752E5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2B93833-1E15-426D-AC0E-D029D9D88429}">
      <dgm:prSet phldrT="[Text]"/>
      <dgm:spPr/>
      <dgm:t>
        <a:bodyPr/>
        <a:lstStyle/>
        <a:p>
          <a:r>
            <a:rPr lang="en-US" dirty="0"/>
            <a:t>Buka Anaconda Command Prompt </a:t>
          </a:r>
        </a:p>
      </dgm:t>
    </dgm:pt>
    <dgm:pt modelId="{AA86F166-EA95-45D2-936E-FB4087CC21B0}" type="parTrans" cxnId="{5CED161B-9DC4-4B41-8920-C50955375741}">
      <dgm:prSet/>
      <dgm:spPr/>
      <dgm:t>
        <a:bodyPr/>
        <a:lstStyle/>
        <a:p>
          <a:endParaRPr lang="en-US"/>
        </a:p>
      </dgm:t>
    </dgm:pt>
    <dgm:pt modelId="{60AB96DD-260E-4D31-A493-C1602D257CCA}" type="sibTrans" cxnId="{5CED161B-9DC4-4B41-8920-C50955375741}">
      <dgm:prSet/>
      <dgm:spPr/>
      <dgm:t>
        <a:bodyPr/>
        <a:lstStyle/>
        <a:p>
          <a:endParaRPr lang="en-US"/>
        </a:p>
      </dgm:t>
    </dgm:pt>
    <dgm:pt modelId="{CFB11AD0-3226-46A2-9FF5-4C60F752F8EB}">
      <dgm:prSet phldrT="[Text]"/>
      <dgm:spPr/>
      <dgm:t>
        <a:bodyPr/>
        <a:lstStyle/>
        <a:p>
          <a:r>
            <a:rPr lang="en-US" b="1" dirty="0"/>
            <a:t>pip install </a:t>
          </a:r>
          <a:r>
            <a:rPr lang="en-US" b="1" dirty="0" err="1"/>
            <a:t>nama_libary</a:t>
          </a:r>
          <a:endParaRPr lang="en-US" b="1" dirty="0"/>
        </a:p>
      </dgm:t>
    </dgm:pt>
    <dgm:pt modelId="{49994ECF-8431-4AD1-95F6-AF0D44380B7D}" type="parTrans" cxnId="{C3279C4D-8648-4CFC-B2D7-A1CC0211EBDF}">
      <dgm:prSet/>
      <dgm:spPr/>
      <dgm:t>
        <a:bodyPr/>
        <a:lstStyle/>
        <a:p>
          <a:endParaRPr lang="en-US"/>
        </a:p>
      </dgm:t>
    </dgm:pt>
    <dgm:pt modelId="{D6AE8CD5-B7A9-4D28-97B2-B4F6EE001399}" type="sibTrans" cxnId="{C3279C4D-8648-4CFC-B2D7-A1CC0211EBDF}">
      <dgm:prSet/>
      <dgm:spPr/>
      <dgm:t>
        <a:bodyPr/>
        <a:lstStyle/>
        <a:p>
          <a:endParaRPr lang="en-US"/>
        </a:p>
      </dgm:t>
    </dgm:pt>
    <dgm:pt modelId="{C08F8E8A-9705-41B8-B459-4BA45843BAF3}">
      <dgm:prSet phldrT="[Text]"/>
      <dgm:spPr/>
      <dgm:t>
        <a:bodyPr/>
        <a:lstStyle/>
        <a:p>
          <a:r>
            <a:rPr lang="en-US" dirty="0" err="1"/>
            <a:t>Melalui</a:t>
          </a:r>
          <a:r>
            <a:rPr lang="en-US" dirty="0"/>
            <a:t> </a:t>
          </a:r>
          <a:r>
            <a:rPr lang="en-US" dirty="0" err="1"/>
            <a:t>Jupyter</a:t>
          </a:r>
          <a:r>
            <a:rPr lang="en-US" dirty="0"/>
            <a:t> Notebook</a:t>
          </a:r>
        </a:p>
      </dgm:t>
    </dgm:pt>
    <dgm:pt modelId="{78214BCF-7C0F-4EB2-95A0-6BFE60D08A35}" type="parTrans" cxnId="{A10D5EEC-1BE9-44F2-847D-6CCE8EDB20A4}">
      <dgm:prSet/>
      <dgm:spPr/>
      <dgm:t>
        <a:bodyPr/>
        <a:lstStyle/>
        <a:p>
          <a:endParaRPr lang="en-US"/>
        </a:p>
      </dgm:t>
    </dgm:pt>
    <dgm:pt modelId="{DF2EF2E2-A265-4463-BA5B-426DED0E9F20}" type="sibTrans" cxnId="{A10D5EEC-1BE9-44F2-847D-6CCE8EDB20A4}">
      <dgm:prSet/>
      <dgm:spPr/>
      <dgm:t>
        <a:bodyPr/>
        <a:lstStyle/>
        <a:p>
          <a:endParaRPr lang="en-US"/>
        </a:p>
      </dgm:t>
    </dgm:pt>
    <dgm:pt modelId="{D1432734-F165-488E-BF8E-4F199B38C936}">
      <dgm:prSet phldrT="[Text]"/>
      <dgm:spPr/>
      <dgm:t>
        <a:bodyPr/>
        <a:lstStyle/>
        <a:p>
          <a:r>
            <a:rPr lang="en-US" b="1" dirty="0"/>
            <a:t>!pip install </a:t>
          </a:r>
          <a:r>
            <a:rPr lang="en-US" b="1" dirty="0" err="1"/>
            <a:t>nama_library</a:t>
          </a:r>
          <a:endParaRPr lang="en-US" b="1" dirty="0"/>
        </a:p>
      </dgm:t>
    </dgm:pt>
    <dgm:pt modelId="{441A1368-998D-473D-8BE1-0AB757685A91}" type="parTrans" cxnId="{55C45BDC-4D83-4500-BF07-4826BA7A6CD8}">
      <dgm:prSet/>
      <dgm:spPr/>
      <dgm:t>
        <a:bodyPr/>
        <a:lstStyle/>
        <a:p>
          <a:endParaRPr lang="en-US"/>
        </a:p>
      </dgm:t>
    </dgm:pt>
    <dgm:pt modelId="{7A61DA6D-CD1B-41E8-9A33-8D202029F612}" type="sibTrans" cxnId="{55C45BDC-4D83-4500-BF07-4826BA7A6CD8}">
      <dgm:prSet/>
      <dgm:spPr/>
      <dgm:t>
        <a:bodyPr/>
        <a:lstStyle/>
        <a:p>
          <a:endParaRPr lang="en-US"/>
        </a:p>
      </dgm:t>
    </dgm:pt>
    <dgm:pt modelId="{352C8E05-9CBD-4C10-99BC-24AEA71DFD1D}">
      <dgm:prSet phldrT="[Text]"/>
      <dgm:spPr/>
      <dgm:t>
        <a:bodyPr/>
        <a:lstStyle/>
        <a:p>
          <a:r>
            <a:rPr lang="en-US" b="1" dirty="0"/>
            <a:t>pip install </a:t>
          </a:r>
          <a:r>
            <a:rPr lang="en-US" b="1" dirty="0" err="1"/>
            <a:t>nama_library</a:t>
          </a:r>
          <a:r>
            <a:rPr lang="en-US" b="1" dirty="0"/>
            <a:t>==</a:t>
          </a:r>
          <a:r>
            <a:rPr lang="en-US" b="1" dirty="0" err="1"/>
            <a:t>versi_library</a:t>
          </a:r>
          <a:endParaRPr lang="en-US" b="1" dirty="0"/>
        </a:p>
      </dgm:t>
    </dgm:pt>
    <dgm:pt modelId="{6DAE1C1F-C05D-44E4-8687-CFB2FC78F4E3}" type="parTrans" cxnId="{2650DFA9-8F15-4F47-A9F7-AA38BF3DF07B}">
      <dgm:prSet/>
      <dgm:spPr/>
      <dgm:t>
        <a:bodyPr/>
        <a:lstStyle/>
        <a:p>
          <a:endParaRPr lang="en-US"/>
        </a:p>
      </dgm:t>
    </dgm:pt>
    <dgm:pt modelId="{42EF2DB7-D28C-43E5-BB80-6866C3BFD5B2}" type="sibTrans" cxnId="{2650DFA9-8F15-4F47-A9F7-AA38BF3DF07B}">
      <dgm:prSet/>
      <dgm:spPr/>
      <dgm:t>
        <a:bodyPr/>
        <a:lstStyle/>
        <a:p>
          <a:endParaRPr lang="en-US"/>
        </a:p>
      </dgm:t>
    </dgm:pt>
    <dgm:pt modelId="{277E751E-AA16-4895-A07D-E2350729C4AB}">
      <dgm:prSet phldrT="[Text]"/>
      <dgm:spPr/>
      <dgm:t>
        <a:bodyPr/>
        <a:lstStyle/>
        <a:p>
          <a:r>
            <a:rPr lang="en-US" b="1" dirty="0"/>
            <a:t>!pip install </a:t>
          </a:r>
          <a:r>
            <a:rPr lang="en-US" b="1" dirty="0" err="1"/>
            <a:t>nama_library</a:t>
          </a:r>
          <a:r>
            <a:rPr lang="en-US" b="1" dirty="0"/>
            <a:t>==</a:t>
          </a:r>
          <a:r>
            <a:rPr lang="en-US" b="1" dirty="0" err="1"/>
            <a:t>versi_library</a:t>
          </a:r>
          <a:endParaRPr lang="en-US" b="1" dirty="0"/>
        </a:p>
      </dgm:t>
    </dgm:pt>
    <dgm:pt modelId="{27CCA483-C4BB-4F08-A0C8-6D4F13FB66AB}" type="parTrans" cxnId="{48B75D02-1AFE-4057-870F-FDD2094291A2}">
      <dgm:prSet/>
      <dgm:spPr/>
      <dgm:t>
        <a:bodyPr/>
        <a:lstStyle/>
        <a:p>
          <a:endParaRPr lang="en-US"/>
        </a:p>
      </dgm:t>
    </dgm:pt>
    <dgm:pt modelId="{4703A9A2-59D2-4B13-B665-578670616F42}" type="sibTrans" cxnId="{48B75D02-1AFE-4057-870F-FDD2094291A2}">
      <dgm:prSet/>
      <dgm:spPr/>
      <dgm:t>
        <a:bodyPr/>
        <a:lstStyle/>
        <a:p>
          <a:endParaRPr lang="en-US"/>
        </a:p>
      </dgm:t>
    </dgm:pt>
    <dgm:pt modelId="{809D4F9C-21D3-498F-A1DC-8886601F00AA}">
      <dgm:prSet phldrT="[Text]"/>
      <dgm:spPr/>
      <dgm:t>
        <a:bodyPr/>
        <a:lstStyle/>
        <a:p>
          <a:r>
            <a:rPr lang="en-US" dirty="0"/>
            <a:t>Note: </a:t>
          </a:r>
          <a:r>
            <a:rPr lang="en-US" dirty="0" err="1"/>
            <a:t>sering</a:t>
          </a:r>
          <a:r>
            <a:rPr lang="en-US" dirty="0"/>
            <a:t> kali, </a:t>
          </a:r>
          <a:r>
            <a:rPr lang="en-US" dirty="0" err="1"/>
            <a:t>berbeda</a:t>
          </a:r>
          <a:r>
            <a:rPr lang="en-US" dirty="0"/>
            <a:t> </a:t>
          </a:r>
          <a:r>
            <a:rPr lang="en-US" dirty="0" err="1"/>
            <a:t>versi</a:t>
          </a:r>
          <a:r>
            <a:rPr lang="en-US" dirty="0"/>
            <a:t> </a:t>
          </a:r>
          <a:r>
            <a:rPr lang="en-US" dirty="0" err="1"/>
            <a:t>mempengaruhi</a:t>
          </a:r>
          <a:r>
            <a:rPr lang="en-US" dirty="0"/>
            <a:t> </a:t>
          </a:r>
          <a:r>
            <a:rPr lang="en-US" dirty="0" err="1"/>
            <a:t>fungsi-fungsi</a:t>
          </a:r>
          <a:r>
            <a:rPr lang="en-US" dirty="0"/>
            <a:t> di </a:t>
          </a:r>
          <a:r>
            <a:rPr lang="en-US" dirty="0" err="1"/>
            <a:t>kode</a:t>
          </a:r>
          <a:r>
            <a:rPr lang="en-US" dirty="0"/>
            <a:t> program </a:t>
          </a:r>
          <a:r>
            <a:rPr lang="en-US" dirty="0" err="1"/>
            <a:t>kita</a:t>
          </a:r>
          <a:r>
            <a:rPr lang="en-US" dirty="0"/>
            <a:t>, </a:t>
          </a:r>
          <a:r>
            <a:rPr lang="en-US" dirty="0" err="1"/>
            <a:t>kadang</a:t>
          </a:r>
          <a:r>
            <a:rPr lang="en-US" dirty="0"/>
            <a:t> </a:t>
          </a:r>
          <a:r>
            <a:rPr lang="en-US" dirty="0" err="1"/>
            <a:t>perlu</a:t>
          </a:r>
          <a:r>
            <a:rPr lang="en-US" dirty="0"/>
            <a:t> </a:t>
          </a:r>
          <a:r>
            <a:rPr lang="en-US" dirty="0" err="1"/>
            <a:t>ada</a:t>
          </a:r>
          <a:r>
            <a:rPr lang="en-US" dirty="0"/>
            <a:t> </a:t>
          </a:r>
          <a:r>
            <a:rPr lang="en-US" dirty="0" err="1"/>
            <a:t>kecocokan</a:t>
          </a:r>
          <a:r>
            <a:rPr lang="en-US" dirty="0"/>
            <a:t> pula </a:t>
          </a:r>
          <a:r>
            <a:rPr lang="en-US" dirty="0" err="1"/>
            <a:t>antara</a:t>
          </a:r>
          <a:r>
            <a:rPr lang="en-US" dirty="0"/>
            <a:t> </a:t>
          </a:r>
          <a:r>
            <a:rPr lang="en-US" dirty="0" err="1"/>
            <a:t>versi</a:t>
          </a:r>
          <a:r>
            <a:rPr lang="en-US" dirty="0"/>
            <a:t> library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versi</a:t>
          </a:r>
          <a:r>
            <a:rPr lang="en-US" dirty="0"/>
            <a:t> Python </a:t>
          </a:r>
          <a:r>
            <a:rPr lang="en-US" dirty="0" err="1"/>
            <a:t>kita</a:t>
          </a:r>
          <a:r>
            <a:rPr lang="en-US" dirty="0"/>
            <a:t> </a:t>
          </a:r>
          <a:r>
            <a:rPr lang="en-US" dirty="0" err="1"/>
            <a:t>supaya</a:t>
          </a:r>
          <a:r>
            <a:rPr lang="en-US" dirty="0"/>
            <a:t> </a:t>
          </a:r>
          <a:r>
            <a:rPr lang="en-US" dirty="0" err="1"/>
            <a:t>fungsi</a:t>
          </a:r>
          <a:r>
            <a:rPr lang="en-US" dirty="0"/>
            <a:t> </a:t>
          </a:r>
          <a:r>
            <a:rPr lang="en-US" dirty="0" err="1"/>
            <a:t>berjalan</a:t>
          </a:r>
          <a:r>
            <a:rPr lang="en-US" dirty="0"/>
            <a:t> </a:t>
          </a:r>
          <a:r>
            <a:rPr lang="en-US" dirty="0" err="1"/>
            <a:t>baik</a:t>
          </a:r>
          <a:r>
            <a:rPr lang="en-US" dirty="0"/>
            <a:t>.</a:t>
          </a:r>
        </a:p>
      </dgm:t>
    </dgm:pt>
    <dgm:pt modelId="{909BC6ED-0CE7-4FF7-94D8-CC9FB03C1FB9}" type="parTrans" cxnId="{16258511-95E8-48BE-B325-E53678BAF96D}">
      <dgm:prSet/>
      <dgm:spPr/>
      <dgm:t>
        <a:bodyPr/>
        <a:lstStyle/>
        <a:p>
          <a:endParaRPr lang="en-US"/>
        </a:p>
      </dgm:t>
    </dgm:pt>
    <dgm:pt modelId="{FB1BECB2-E57F-4C80-A761-30F78D2AF427}" type="sibTrans" cxnId="{16258511-95E8-48BE-B325-E53678BAF96D}">
      <dgm:prSet/>
      <dgm:spPr/>
      <dgm:t>
        <a:bodyPr/>
        <a:lstStyle/>
        <a:p>
          <a:endParaRPr lang="en-US"/>
        </a:p>
      </dgm:t>
    </dgm:pt>
    <dgm:pt modelId="{F4C3D4B2-0EC8-49DE-AFD6-4A993A8F2A5F}" type="pres">
      <dgm:prSet presAssocID="{FDDB97EB-3A89-49DE-A04F-82AC38C752E5}" presName="linear" presStyleCnt="0">
        <dgm:presLayoutVars>
          <dgm:animLvl val="lvl"/>
          <dgm:resizeHandles val="exact"/>
        </dgm:presLayoutVars>
      </dgm:prSet>
      <dgm:spPr/>
    </dgm:pt>
    <dgm:pt modelId="{C5F83315-3987-465A-8BA1-BEE9875164FD}" type="pres">
      <dgm:prSet presAssocID="{F2B93833-1E15-426D-AC0E-D029D9D884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369D784-4C36-484B-9CFB-6024146B938F}" type="pres">
      <dgm:prSet presAssocID="{F2B93833-1E15-426D-AC0E-D029D9D88429}" presName="childText" presStyleLbl="revTx" presStyleIdx="0" presStyleCnt="2">
        <dgm:presLayoutVars>
          <dgm:bulletEnabled val="1"/>
        </dgm:presLayoutVars>
      </dgm:prSet>
      <dgm:spPr/>
    </dgm:pt>
    <dgm:pt modelId="{5CD80620-80DA-4124-9D36-0713ED67A2BE}" type="pres">
      <dgm:prSet presAssocID="{C08F8E8A-9705-41B8-B459-4BA45843BA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1B1477-0633-4A91-ADDE-AD2CA0CE30D1}" type="pres">
      <dgm:prSet presAssocID="{C08F8E8A-9705-41B8-B459-4BA45843BAF3}" presName="childText" presStyleLbl="revTx" presStyleIdx="1" presStyleCnt="2">
        <dgm:presLayoutVars>
          <dgm:bulletEnabled val="1"/>
        </dgm:presLayoutVars>
      </dgm:prSet>
      <dgm:spPr/>
    </dgm:pt>
    <dgm:pt modelId="{2EBAB692-A1BE-4555-AE62-10F749D20CB0}" type="pres">
      <dgm:prSet presAssocID="{809D4F9C-21D3-498F-A1DC-8886601F00A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8B75D02-1AFE-4057-870F-FDD2094291A2}" srcId="{C08F8E8A-9705-41B8-B459-4BA45843BAF3}" destId="{277E751E-AA16-4895-A07D-E2350729C4AB}" srcOrd="1" destOrd="0" parTransId="{27CCA483-C4BB-4F08-A0C8-6D4F13FB66AB}" sibTransId="{4703A9A2-59D2-4B13-B665-578670616F42}"/>
    <dgm:cxn modelId="{16258511-95E8-48BE-B325-E53678BAF96D}" srcId="{FDDB97EB-3A89-49DE-A04F-82AC38C752E5}" destId="{809D4F9C-21D3-498F-A1DC-8886601F00AA}" srcOrd="2" destOrd="0" parTransId="{909BC6ED-0CE7-4FF7-94D8-CC9FB03C1FB9}" sibTransId="{FB1BECB2-E57F-4C80-A761-30F78D2AF427}"/>
    <dgm:cxn modelId="{8133E819-9533-4A59-A567-63C470A26D6B}" type="presOf" srcId="{F2B93833-1E15-426D-AC0E-D029D9D88429}" destId="{C5F83315-3987-465A-8BA1-BEE9875164FD}" srcOrd="0" destOrd="0" presId="urn:microsoft.com/office/officeart/2005/8/layout/vList2"/>
    <dgm:cxn modelId="{5CED161B-9DC4-4B41-8920-C50955375741}" srcId="{FDDB97EB-3A89-49DE-A04F-82AC38C752E5}" destId="{F2B93833-1E15-426D-AC0E-D029D9D88429}" srcOrd="0" destOrd="0" parTransId="{AA86F166-EA95-45D2-936E-FB4087CC21B0}" sibTransId="{60AB96DD-260E-4D31-A493-C1602D257CCA}"/>
    <dgm:cxn modelId="{624E0760-A466-46F3-AFEF-744F51969A6C}" type="presOf" srcId="{C08F8E8A-9705-41B8-B459-4BA45843BAF3}" destId="{5CD80620-80DA-4124-9D36-0713ED67A2BE}" srcOrd="0" destOrd="0" presId="urn:microsoft.com/office/officeart/2005/8/layout/vList2"/>
    <dgm:cxn modelId="{C3279C4D-8648-4CFC-B2D7-A1CC0211EBDF}" srcId="{F2B93833-1E15-426D-AC0E-D029D9D88429}" destId="{CFB11AD0-3226-46A2-9FF5-4C60F752F8EB}" srcOrd="0" destOrd="0" parTransId="{49994ECF-8431-4AD1-95F6-AF0D44380B7D}" sibTransId="{D6AE8CD5-B7A9-4D28-97B2-B4F6EE001399}"/>
    <dgm:cxn modelId="{9E083594-8936-4C54-8884-FCAD6B892DBA}" type="presOf" srcId="{CFB11AD0-3226-46A2-9FF5-4C60F752F8EB}" destId="{5369D784-4C36-484B-9CFB-6024146B938F}" srcOrd="0" destOrd="0" presId="urn:microsoft.com/office/officeart/2005/8/layout/vList2"/>
    <dgm:cxn modelId="{019348A0-AA4D-4C5A-B794-A884B6A963D4}" type="presOf" srcId="{809D4F9C-21D3-498F-A1DC-8886601F00AA}" destId="{2EBAB692-A1BE-4555-AE62-10F749D20CB0}" srcOrd="0" destOrd="0" presId="urn:microsoft.com/office/officeart/2005/8/layout/vList2"/>
    <dgm:cxn modelId="{2650DFA9-8F15-4F47-A9F7-AA38BF3DF07B}" srcId="{F2B93833-1E15-426D-AC0E-D029D9D88429}" destId="{352C8E05-9CBD-4C10-99BC-24AEA71DFD1D}" srcOrd="1" destOrd="0" parTransId="{6DAE1C1F-C05D-44E4-8687-CFB2FC78F4E3}" sibTransId="{42EF2DB7-D28C-43E5-BB80-6866C3BFD5B2}"/>
    <dgm:cxn modelId="{41D3ACCF-ECA6-4499-AD37-AD22E9437664}" type="presOf" srcId="{277E751E-AA16-4895-A07D-E2350729C4AB}" destId="{6B1B1477-0633-4A91-ADDE-AD2CA0CE30D1}" srcOrd="0" destOrd="1" presId="urn:microsoft.com/office/officeart/2005/8/layout/vList2"/>
    <dgm:cxn modelId="{28045AD0-1CE3-4F14-9BBF-7B7847F603E1}" type="presOf" srcId="{352C8E05-9CBD-4C10-99BC-24AEA71DFD1D}" destId="{5369D784-4C36-484B-9CFB-6024146B938F}" srcOrd="0" destOrd="1" presId="urn:microsoft.com/office/officeart/2005/8/layout/vList2"/>
    <dgm:cxn modelId="{55C45BDC-4D83-4500-BF07-4826BA7A6CD8}" srcId="{C08F8E8A-9705-41B8-B459-4BA45843BAF3}" destId="{D1432734-F165-488E-BF8E-4F199B38C936}" srcOrd="0" destOrd="0" parTransId="{441A1368-998D-473D-8BE1-0AB757685A91}" sibTransId="{7A61DA6D-CD1B-41E8-9A33-8D202029F612}"/>
    <dgm:cxn modelId="{3C2DCBE3-23D3-41CF-83BC-947FEBEC0AA5}" type="presOf" srcId="{FDDB97EB-3A89-49DE-A04F-82AC38C752E5}" destId="{F4C3D4B2-0EC8-49DE-AFD6-4A993A8F2A5F}" srcOrd="0" destOrd="0" presId="urn:microsoft.com/office/officeart/2005/8/layout/vList2"/>
    <dgm:cxn modelId="{A10D5EEC-1BE9-44F2-847D-6CCE8EDB20A4}" srcId="{FDDB97EB-3A89-49DE-A04F-82AC38C752E5}" destId="{C08F8E8A-9705-41B8-B459-4BA45843BAF3}" srcOrd="1" destOrd="0" parTransId="{78214BCF-7C0F-4EB2-95A0-6BFE60D08A35}" sibTransId="{DF2EF2E2-A265-4463-BA5B-426DED0E9F20}"/>
    <dgm:cxn modelId="{EF633AF3-4D8F-4ECE-B0A9-C5C5874666B0}" type="presOf" srcId="{D1432734-F165-488E-BF8E-4F199B38C936}" destId="{6B1B1477-0633-4A91-ADDE-AD2CA0CE30D1}" srcOrd="0" destOrd="0" presId="urn:microsoft.com/office/officeart/2005/8/layout/vList2"/>
    <dgm:cxn modelId="{94CE2AAC-F32A-480A-AD16-35BBD6C6A186}" type="presParOf" srcId="{F4C3D4B2-0EC8-49DE-AFD6-4A993A8F2A5F}" destId="{C5F83315-3987-465A-8BA1-BEE9875164FD}" srcOrd="0" destOrd="0" presId="urn:microsoft.com/office/officeart/2005/8/layout/vList2"/>
    <dgm:cxn modelId="{8C7A325F-67A3-4FD5-A248-4CEF371968EF}" type="presParOf" srcId="{F4C3D4B2-0EC8-49DE-AFD6-4A993A8F2A5F}" destId="{5369D784-4C36-484B-9CFB-6024146B938F}" srcOrd="1" destOrd="0" presId="urn:microsoft.com/office/officeart/2005/8/layout/vList2"/>
    <dgm:cxn modelId="{0B142249-EF2D-48FC-A56A-BE4F24981823}" type="presParOf" srcId="{F4C3D4B2-0EC8-49DE-AFD6-4A993A8F2A5F}" destId="{5CD80620-80DA-4124-9D36-0713ED67A2BE}" srcOrd="2" destOrd="0" presId="urn:microsoft.com/office/officeart/2005/8/layout/vList2"/>
    <dgm:cxn modelId="{DE03B184-348D-43CC-8D2C-CB8DC30B37FF}" type="presParOf" srcId="{F4C3D4B2-0EC8-49DE-AFD6-4A993A8F2A5F}" destId="{6B1B1477-0633-4A91-ADDE-AD2CA0CE30D1}" srcOrd="3" destOrd="0" presId="urn:microsoft.com/office/officeart/2005/8/layout/vList2"/>
    <dgm:cxn modelId="{EA0CB0B4-9D58-4D94-AC99-9AE513C88878}" type="presParOf" srcId="{F4C3D4B2-0EC8-49DE-AFD6-4A993A8F2A5F}" destId="{2EBAB692-A1BE-4555-AE62-10F749D20CB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DB5488-0532-4F8B-AC20-A808BFAA7F80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DF5D1E6-246D-4803-8F29-D3326F454D2A}">
      <dgm:prSet phldrT="[Text]"/>
      <dgm:spPr/>
      <dgm:t>
        <a:bodyPr/>
        <a:lstStyle/>
        <a:p>
          <a:r>
            <a:rPr lang="en-US" dirty="0"/>
            <a:t>1. </a:t>
          </a:r>
          <a:r>
            <a:rPr lang="es-ES" b="0" i="0" dirty="0"/>
            <a:t>RAHARJO, </a:t>
          </a:r>
          <a:r>
            <a:rPr lang="es-ES" b="0" i="0" dirty="0" err="1"/>
            <a:t>Budi</a:t>
          </a:r>
          <a:r>
            <a:rPr lang="es-ES" b="0" i="0" dirty="0"/>
            <a:t>. PEMBELAJARAN MESIN (Machine </a:t>
          </a:r>
          <a:r>
            <a:rPr lang="es-ES" b="0" i="0" dirty="0" err="1"/>
            <a:t>Learning</a:t>
          </a:r>
          <a:r>
            <a:rPr lang="es-ES" b="0" i="0" dirty="0"/>
            <a:t>). </a:t>
          </a:r>
          <a:r>
            <a:rPr lang="es-ES" b="0" i="1" dirty="0" err="1"/>
            <a:t>Penerbit</a:t>
          </a:r>
          <a:r>
            <a:rPr lang="es-ES" b="0" i="1" dirty="0"/>
            <a:t> </a:t>
          </a:r>
          <a:r>
            <a:rPr lang="es-ES" b="0" i="1" dirty="0" err="1"/>
            <a:t>Yayasan</a:t>
          </a:r>
          <a:r>
            <a:rPr lang="es-ES" b="0" i="1" dirty="0"/>
            <a:t> Prima Agus </a:t>
          </a:r>
          <a:r>
            <a:rPr lang="es-ES" b="0" i="1" dirty="0" err="1"/>
            <a:t>Teknik</a:t>
          </a:r>
          <a:r>
            <a:rPr lang="es-ES" b="0" i="0" dirty="0"/>
            <a:t>, 2021, 1-110.</a:t>
          </a:r>
          <a:endParaRPr lang="en-US" dirty="0"/>
        </a:p>
      </dgm:t>
    </dgm:pt>
    <dgm:pt modelId="{4A39F228-49AC-4EB3-BD98-69872D4B5F49}" type="parTrans" cxnId="{D1A32E25-60CF-4699-B748-C484A12B575B}">
      <dgm:prSet/>
      <dgm:spPr/>
      <dgm:t>
        <a:bodyPr/>
        <a:lstStyle/>
        <a:p>
          <a:endParaRPr lang="en-US"/>
        </a:p>
      </dgm:t>
    </dgm:pt>
    <dgm:pt modelId="{878D55D5-BF6D-414B-B881-03B254C6A9A1}" type="sibTrans" cxnId="{D1A32E25-60CF-4699-B748-C484A12B575B}">
      <dgm:prSet/>
      <dgm:spPr/>
      <dgm:t>
        <a:bodyPr/>
        <a:lstStyle/>
        <a:p>
          <a:endParaRPr lang="en-US"/>
        </a:p>
      </dgm:t>
    </dgm:pt>
    <dgm:pt modelId="{846405B0-D70B-4BED-A466-408DCFD6DC17}">
      <dgm:prSet phldrT="[Text]"/>
      <dgm:spPr/>
      <dgm:t>
        <a:bodyPr/>
        <a:lstStyle/>
        <a:p>
          <a:r>
            <a:rPr lang="en-US" dirty="0"/>
            <a:t>2. </a:t>
          </a:r>
          <a:r>
            <a:rPr lang="en-US" b="0" i="0" dirty="0"/>
            <a:t>AURÉLIEN, </a:t>
          </a:r>
          <a:r>
            <a:rPr lang="en-US" b="0" i="0" dirty="0" err="1"/>
            <a:t>Géron</a:t>
          </a:r>
          <a:r>
            <a:rPr lang="en-US" b="0" i="0" dirty="0"/>
            <a:t>. Hands-on machine learning with scikit-learn &amp; </a:t>
          </a:r>
          <a:r>
            <a:rPr lang="en-US" b="0" i="0" dirty="0" err="1"/>
            <a:t>tensorflow</a:t>
          </a:r>
          <a:r>
            <a:rPr lang="en-US" b="0" i="0" dirty="0"/>
            <a:t>. </a:t>
          </a:r>
          <a:r>
            <a:rPr lang="en-US" b="0" i="1" dirty="0" err="1"/>
            <a:t>Geron</a:t>
          </a:r>
          <a:r>
            <a:rPr lang="en-US" b="0" i="1" dirty="0"/>
            <a:t> </a:t>
          </a:r>
          <a:r>
            <a:rPr lang="en-US" b="0" i="1" dirty="0" err="1"/>
            <a:t>Aurelien</a:t>
          </a:r>
          <a:r>
            <a:rPr lang="en-US" b="0" i="0" dirty="0"/>
            <a:t>, 2017.</a:t>
          </a:r>
          <a:endParaRPr lang="en-US" dirty="0"/>
        </a:p>
      </dgm:t>
    </dgm:pt>
    <dgm:pt modelId="{20073C23-7188-44F6-8149-B3E7874077A6}" type="parTrans" cxnId="{F69C585A-1ABD-4A6E-8E65-ECF55C9CD5C3}">
      <dgm:prSet/>
      <dgm:spPr/>
      <dgm:t>
        <a:bodyPr/>
        <a:lstStyle/>
        <a:p>
          <a:endParaRPr lang="en-US"/>
        </a:p>
      </dgm:t>
    </dgm:pt>
    <dgm:pt modelId="{58C9195B-4134-49D3-8767-C6FA99229209}" type="sibTrans" cxnId="{F69C585A-1ABD-4A6E-8E65-ECF55C9CD5C3}">
      <dgm:prSet/>
      <dgm:spPr/>
      <dgm:t>
        <a:bodyPr/>
        <a:lstStyle/>
        <a:p>
          <a:endParaRPr lang="en-US"/>
        </a:p>
      </dgm:t>
    </dgm:pt>
    <dgm:pt modelId="{E0B8A513-6DB3-4CBA-997C-BB6ACC5C83BB}">
      <dgm:prSet phldrT="[Text]"/>
      <dgm:spPr/>
      <dgm:t>
        <a:bodyPr/>
        <a:lstStyle/>
        <a:p>
          <a:r>
            <a:rPr lang="en-US" b="0" i="0" dirty="0"/>
            <a:t>3. MÜLLER, Andreas C.; GUIDO, Sarah. </a:t>
          </a:r>
          <a:r>
            <a:rPr lang="en-US" b="0" i="1" dirty="0"/>
            <a:t>Introduction to machine learning with Python: a guide for data scientists</a:t>
          </a:r>
          <a:r>
            <a:rPr lang="en-US" b="0" i="0" dirty="0"/>
            <a:t>. " O'Reilly Media, Inc.", 2016.</a:t>
          </a:r>
          <a:endParaRPr lang="en-US" dirty="0"/>
        </a:p>
      </dgm:t>
    </dgm:pt>
    <dgm:pt modelId="{B0C31986-A5B3-450D-8A90-D7BF4F422926}" type="parTrans" cxnId="{B9978DB8-C1BD-4FBA-80CE-54495C2DB87A}">
      <dgm:prSet/>
      <dgm:spPr/>
      <dgm:t>
        <a:bodyPr/>
        <a:lstStyle/>
        <a:p>
          <a:endParaRPr lang="en-US"/>
        </a:p>
      </dgm:t>
    </dgm:pt>
    <dgm:pt modelId="{C1558120-07B2-433E-993B-5025A9B19CD5}" type="sibTrans" cxnId="{B9978DB8-C1BD-4FBA-80CE-54495C2DB87A}">
      <dgm:prSet/>
      <dgm:spPr/>
      <dgm:t>
        <a:bodyPr/>
        <a:lstStyle/>
        <a:p>
          <a:endParaRPr lang="en-US"/>
        </a:p>
      </dgm:t>
    </dgm:pt>
    <dgm:pt modelId="{B75F3BE9-D4CB-439A-9FFA-732DD632340F}">
      <dgm:prSet phldrT="[Text]"/>
      <dgm:spPr/>
      <dgm:t>
        <a:bodyPr/>
        <a:lstStyle/>
        <a:p>
          <a:r>
            <a:rPr lang="en-US" b="0" i="0" dirty="0"/>
            <a:t>4. RUSSELL, Rudolph. </a:t>
          </a:r>
          <a:r>
            <a:rPr lang="en-US" b="0" i="1" dirty="0"/>
            <a:t>Machine Learning: Step-By-Step Guide to Implement Machine Learning Algorithms with Python</a:t>
          </a:r>
          <a:r>
            <a:rPr lang="en-US" b="0" i="0" dirty="0"/>
            <a:t>.  2018.</a:t>
          </a:r>
          <a:endParaRPr lang="en-US" dirty="0"/>
        </a:p>
      </dgm:t>
    </dgm:pt>
    <dgm:pt modelId="{83DBCB8B-4EBE-40E5-861E-C3BBC7A499BC}" type="parTrans" cxnId="{8A7E877A-8500-487D-BB0E-18B5D9DDD80B}">
      <dgm:prSet/>
      <dgm:spPr/>
      <dgm:t>
        <a:bodyPr/>
        <a:lstStyle/>
        <a:p>
          <a:endParaRPr lang="en-US"/>
        </a:p>
      </dgm:t>
    </dgm:pt>
    <dgm:pt modelId="{7985976B-9D45-4B12-A52B-C1FF9C0B77E7}" type="sibTrans" cxnId="{8A7E877A-8500-487D-BB0E-18B5D9DDD80B}">
      <dgm:prSet/>
      <dgm:spPr/>
      <dgm:t>
        <a:bodyPr/>
        <a:lstStyle/>
        <a:p>
          <a:endParaRPr lang="en-US"/>
        </a:p>
      </dgm:t>
    </dgm:pt>
    <dgm:pt modelId="{3D4B80B6-8707-413E-93D4-BC09C2C855A1}">
      <dgm:prSet phldrT="[Text]"/>
      <dgm:spPr/>
      <dgm:t>
        <a:bodyPr/>
        <a:lstStyle/>
        <a:p>
          <a:r>
            <a:rPr lang="en-US" b="0" i="0" dirty="0"/>
            <a:t>5. SUTTON, Richard S.; BARTO, Andrew G. </a:t>
          </a:r>
          <a:r>
            <a:rPr lang="en-US" b="0" i="1" dirty="0"/>
            <a:t>Reinforcement learning: An introduction</a:t>
          </a:r>
          <a:r>
            <a:rPr lang="en-US" b="0" i="0" dirty="0"/>
            <a:t>. MIT press, 2018.</a:t>
          </a:r>
          <a:endParaRPr lang="en-US" dirty="0"/>
        </a:p>
      </dgm:t>
    </dgm:pt>
    <dgm:pt modelId="{C3271B18-CEAB-4FDD-B2E0-4B5F8287CB4A}" type="parTrans" cxnId="{A3749C57-DBE4-4422-AE9A-7EA73146E816}">
      <dgm:prSet/>
      <dgm:spPr/>
      <dgm:t>
        <a:bodyPr/>
        <a:lstStyle/>
        <a:p>
          <a:endParaRPr lang="en-US"/>
        </a:p>
      </dgm:t>
    </dgm:pt>
    <dgm:pt modelId="{4FECA502-9C42-459A-B868-3FC893244D5B}" type="sibTrans" cxnId="{A3749C57-DBE4-4422-AE9A-7EA73146E816}">
      <dgm:prSet/>
      <dgm:spPr/>
      <dgm:t>
        <a:bodyPr/>
        <a:lstStyle/>
        <a:p>
          <a:endParaRPr lang="en-US"/>
        </a:p>
      </dgm:t>
    </dgm:pt>
    <dgm:pt modelId="{F14470AF-F635-41D7-851E-F009A70E3B6A}">
      <dgm:prSet phldrT="[Text]"/>
      <dgm:spPr/>
      <dgm:t>
        <a:bodyPr/>
        <a:lstStyle/>
        <a:p>
          <a:r>
            <a:rPr lang="en-US" b="0" i="0" dirty="0"/>
            <a:t>6. HAN, Jiawei; PEI, Jian; KAMBER, Micheline. </a:t>
          </a:r>
          <a:r>
            <a:rPr lang="en-US" b="0" i="1" dirty="0"/>
            <a:t>Data mining: concepts and techniques</a:t>
          </a:r>
          <a:r>
            <a:rPr lang="en-US" b="0" i="0" dirty="0"/>
            <a:t>. Elsevier, 2011.</a:t>
          </a:r>
          <a:endParaRPr lang="en-US" dirty="0"/>
        </a:p>
      </dgm:t>
    </dgm:pt>
    <dgm:pt modelId="{63B390AD-8B88-4708-A03C-E7F45561B4DD}" type="parTrans" cxnId="{E5C984E0-3718-4B06-ABB8-8EB7C16A7B4B}">
      <dgm:prSet/>
      <dgm:spPr/>
      <dgm:t>
        <a:bodyPr/>
        <a:lstStyle/>
        <a:p>
          <a:endParaRPr lang="en-US"/>
        </a:p>
      </dgm:t>
    </dgm:pt>
    <dgm:pt modelId="{59C83140-183F-4EF4-9E53-28E5E74BA1E0}" type="sibTrans" cxnId="{E5C984E0-3718-4B06-ABB8-8EB7C16A7B4B}">
      <dgm:prSet/>
      <dgm:spPr/>
      <dgm:t>
        <a:bodyPr/>
        <a:lstStyle/>
        <a:p>
          <a:endParaRPr lang="en-US"/>
        </a:p>
      </dgm:t>
    </dgm:pt>
    <dgm:pt modelId="{B738643B-F8C6-4C56-B2F2-96E3292F063E}">
      <dgm:prSet phldrT="[Text]"/>
      <dgm:spPr/>
      <dgm:t>
        <a:bodyPr/>
        <a:lstStyle/>
        <a:p>
          <a:r>
            <a:rPr lang="en-US" dirty="0"/>
            <a:t>7. Python for Data Science: https://cognitiveclass.ai/courses/python-for-data-science </a:t>
          </a:r>
        </a:p>
      </dgm:t>
    </dgm:pt>
    <dgm:pt modelId="{9E8B43B5-B2B1-441C-9C89-E43B456C9C49}" type="parTrans" cxnId="{B87CD02E-1541-4751-9761-70A7B3226132}">
      <dgm:prSet/>
      <dgm:spPr/>
      <dgm:t>
        <a:bodyPr/>
        <a:lstStyle/>
        <a:p>
          <a:endParaRPr lang="en-US"/>
        </a:p>
      </dgm:t>
    </dgm:pt>
    <dgm:pt modelId="{0AAC458F-A571-48E7-9FF2-BF77F1977CCE}" type="sibTrans" cxnId="{B87CD02E-1541-4751-9761-70A7B3226132}">
      <dgm:prSet/>
      <dgm:spPr/>
      <dgm:t>
        <a:bodyPr/>
        <a:lstStyle/>
        <a:p>
          <a:endParaRPr lang="en-US"/>
        </a:p>
      </dgm:t>
    </dgm:pt>
    <dgm:pt modelId="{8BD12B65-88FC-49E0-AC08-BFF552AEF772}">
      <dgm:prSet/>
      <dgm:spPr/>
      <dgm:t>
        <a:bodyPr/>
        <a:lstStyle/>
        <a:p>
          <a:r>
            <a:rPr lang="en-US" dirty="0"/>
            <a:t>8. Introduction to Python for Data Science: https://www.datacamp.com/courses/intro-to-python-for-data-science </a:t>
          </a:r>
        </a:p>
      </dgm:t>
    </dgm:pt>
    <dgm:pt modelId="{68A231F8-D2CF-483E-BD39-FAA6AEF33D6B}" type="parTrans" cxnId="{CD4F57F1-E8A6-432D-9909-3934809C2EBC}">
      <dgm:prSet/>
      <dgm:spPr/>
      <dgm:t>
        <a:bodyPr/>
        <a:lstStyle/>
        <a:p>
          <a:endParaRPr lang="en-US"/>
        </a:p>
      </dgm:t>
    </dgm:pt>
    <dgm:pt modelId="{94E6CDCF-EF22-464C-99FF-50B2EB47EBFE}" type="sibTrans" cxnId="{CD4F57F1-E8A6-432D-9909-3934809C2EBC}">
      <dgm:prSet/>
      <dgm:spPr/>
      <dgm:t>
        <a:bodyPr/>
        <a:lstStyle/>
        <a:p>
          <a:endParaRPr lang="en-US"/>
        </a:p>
      </dgm:t>
    </dgm:pt>
    <dgm:pt modelId="{11717465-B276-4256-BEDA-462A522291BE}">
      <dgm:prSet/>
      <dgm:spPr/>
      <dgm:t>
        <a:bodyPr/>
        <a:lstStyle/>
        <a:p>
          <a:r>
            <a:rPr lang="en-US" dirty="0"/>
            <a:t>9. Build real-world applications with Python: https://docs.microsoft.com/en-us/learn/paths/python-language/ </a:t>
          </a:r>
        </a:p>
      </dgm:t>
    </dgm:pt>
    <dgm:pt modelId="{2BD98564-7CE5-403B-AAB1-3E2BEB63240C}" type="parTrans" cxnId="{F3EE4B84-9D8E-402C-81B2-6A44B4CE4282}">
      <dgm:prSet/>
      <dgm:spPr/>
      <dgm:t>
        <a:bodyPr/>
        <a:lstStyle/>
        <a:p>
          <a:endParaRPr lang="en-US"/>
        </a:p>
      </dgm:t>
    </dgm:pt>
    <dgm:pt modelId="{9E317D3A-F164-42C2-BFD2-4BA570946187}" type="sibTrans" cxnId="{F3EE4B84-9D8E-402C-81B2-6A44B4CE4282}">
      <dgm:prSet/>
      <dgm:spPr/>
      <dgm:t>
        <a:bodyPr/>
        <a:lstStyle/>
        <a:p>
          <a:endParaRPr lang="en-US"/>
        </a:p>
      </dgm:t>
    </dgm:pt>
    <dgm:pt modelId="{1FEEB5CD-E734-43E8-8FED-3D1BD9264A8A}">
      <dgm:prSet/>
      <dgm:spPr/>
      <dgm:t>
        <a:bodyPr/>
        <a:lstStyle/>
        <a:p>
          <a:r>
            <a:rPr lang="en-US" dirty="0"/>
            <a:t>10. Introduction to Python for Data Science: https://learning.edx.org/course/course-</a:t>
          </a:r>
          <a:r>
            <a:rPr lang="nl-NL" dirty="0"/>
            <a:t>v1:Microsoft+DAT208x+3T2018/home </a:t>
          </a:r>
          <a:endParaRPr lang="en-US" dirty="0"/>
        </a:p>
      </dgm:t>
    </dgm:pt>
    <dgm:pt modelId="{BB710AA7-2903-47B4-A1CD-46C1C3E1EF6F}" type="parTrans" cxnId="{B39A34CB-9A36-4E8A-BA99-233624E1E4A1}">
      <dgm:prSet/>
      <dgm:spPr/>
      <dgm:t>
        <a:bodyPr/>
        <a:lstStyle/>
        <a:p>
          <a:endParaRPr lang="en-US"/>
        </a:p>
      </dgm:t>
    </dgm:pt>
    <dgm:pt modelId="{BBCACC44-019F-422A-8ED2-270C9E4D2402}" type="sibTrans" cxnId="{B39A34CB-9A36-4E8A-BA99-233624E1E4A1}">
      <dgm:prSet/>
      <dgm:spPr/>
      <dgm:t>
        <a:bodyPr/>
        <a:lstStyle/>
        <a:p>
          <a:endParaRPr lang="en-US"/>
        </a:p>
      </dgm:t>
    </dgm:pt>
    <dgm:pt modelId="{C22AF1D6-B492-4737-A57C-E2A1B88AC9BA}">
      <dgm:prSet/>
      <dgm:spPr/>
      <dgm:t>
        <a:bodyPr/>
        <a:lstStyle/>
        <a:p>
          <a:r>
            <a:rPr lang="en-US" dirty="0"/>
            <a:t>11. Data Visualization with Python: https://cognitiveclass.ai/courses/data-visualization-with-python</a:t>
          </a:r>
        </a:p>
      </dgm:t>
    </dgm:pt>
    <dgm:pt modelId="{F3BA11B9-BACF-4F57-8A78-C6988522D93F}" type="parTrans" cxnId="{897EF841-46AC-40AA-9B5C-C9882B289AC0}">
      <dgm:prSet/>
      <dgm:spPr/>
      <dgm:t>
        <a:bodyPr/>
        <a:lstStyle/>
        <a:p>
          <a:endParaRPr lang="en-US"/>
        </a:p>
      </dgm:t>
    </dgm:pt>
    <dgm:pt modelId="{7C349D13-8E0C-43B7-9972-97468F15AE52}" type="sibTrans" cxnId="{897EF841-46AC-40AA-9B5C-C9882B289AC0}">
      <dgm:prSet/>
      <dgm:spPr/>
      <dgm:t>
        <a:bodyPr/>
        <a:lstStyle/>
        <a:p>
          <a:endParaRPr lang="en-US"/>
        </a:p>
      </dgm:t>
    </dgm:pt>
    <dgm:pt modelId="{16A4601B-8B76-4756-A380-C31F4574F770}" type="pres">
      <dgm:prSet presAssocID="{46DB5488-0532-4F8B-AC20-A808BFAA7F80}" presName="linear" presStyleCnt="0">
        <dgm:presLayoutVars>
          <dgm:animLvl val="lvl"/>
          <dgm:resizeHandles val="exact"/>
        </dgm:presLayoutVars>
      </dgm:prSet>
      <dgm:spPr/>
    </dgm:pt>
    <dgm:pt modelId="{9D38B778-6D87-4D7A-8515-089508E79986}" type="pres">
      <dgm:prSet presAssocID="{BDF5D1E6-246D-4803-8F29-D3326F454D2A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7C8C560D-E2AB-4F2E-AC80-899ECE5868D5}" type="pres">
      <dgm:prSet presAssocID="{878D55D5-BF6D-414B-B881-03B254C6A9A1}" presName="spacer" presStyleCnt="0"/>
      <dgm:spPr/>
    </dgm:pt>
    <dgm:pt modelId="{8593CB91-C81A-4CC7-9159-AFE9802A88EA}" type="pres">
      <dgm:prSet presAssocID="{846405B0-D70B-4BED-A466-408DCFD6DC17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501B8B5-0045-4790-9D10-646AE1F43523}" type="pres">
      <dgm:prSet presAssocID="{58C9195B-4134-49D3-8767-C6FA99229209}" presName="spacer" presStyleCnt="0"/>
      <dgm:spPr/>
    </dgm:pt>
    <dgm:pt modelId="{5355CF6C-C6D8-4C17-8ADB-4A7B47FC82CA}" type="pres">
      <dgm:prSet presAssocID="{E0B8A513-6DB3-4CBA-997C-BB6ACC5C83BB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5773DD9B-DD77-4CE9-9B97-61FD91818FC4}" type="pres">
      <dgm:prSet presAssocID="{C1558120-07B2-433E-993B-5025A9B19CD5}" presName="spacer" presStyleCnt="0"/>
      <dgm:spPr/>
    </dgm:pt>
    <dgm:pt modelId="{FF4FF159-BFFE-49C1-8A21-D87161B263DC}" type="pres">
      <dgm:prSet presAssocID="{B75F3BE9-D4CB-439A-9FFA-732DD632340F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7BAE2DE4-95DE-4792-9BE1-67B0887E4461}" type="pres">
      <dgm:prSet presAssocID="{7985976B-9D45-4B12-A52B-C1FF9C0B77E7}" presName="spacer" presStyleCnt="0"/>
      <dgm:spPr/>
    </dgm:pt>
    <dgm:pt modelId="{02E0CBC5-F587-4D99-8FCC-3A7566CC6D52}" type="pres">
      <dgm:prSet presAssocID="{3D4B80B6-8707-413E-93D4-BC09C2C855A1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FD57388-D0C1-467F-9695-65118499F52A}" type="pres">
      <dgm:prSet presAssocID="{4FECA502-9C42-459A-B868-3FC893244D5B}" presName="spacer" presStyleCnt="0"/>
      <dgm:spPr/>
    </dgm:pt>
    <dgm:pt modelId="{16B331B9-809D-4B07-9C52-ABA505D051D9}" type="pres">
      <dgm:prSet presAssocID="{F14470AF-F635-41D7-851E-F009A70E3B6A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A2CF3075-41EB-4F23-B000-4DD8AB5B06B2}" type="pres">
      <dgm:prSet presAssocID="{59C83140-183F-4EF4-9E53-28E5E74BA1E0}" presName="spacer" presStyleCnt="0"/>
      <dgm:spPr/>
    </dgm:pt>
    <dgm:pt modelId="{B42DA247-3EF9-428D-BCBE-1B0E425E2FD1}" type="pres">
      <dgm:prSet presAssocID="{B738643B-F8C6-4C56-B2F2-96E3292F063E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B5F89AF5-E680-4411-BD7B-A3B2B8142804}" type="pres">
      <dgm:prSet presAssocID="{0AAC458F-A571-48E7-9FF2-BF77F1977CCE}" presName="spacer" presStyleCnt="0"/>
      <dgm:spPr/>
    </dgm:pt>
    <dgm:pt modelId="{2781904A-9D58-4F77-9C14-A5B819C9892F}" type="pres">
      <dgm:prSet presAssocID="{8BD12B65-88FC-49E0-AC08-BFF552AEF77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CF61521-1C06-415C-B0E5-F581DB9EE475}" type="pres">
      <dgm:prSet presAssocID="{94E6CDCF-EF22-464C-99FF-50B2EB47EBFE}" presName="spacer" presStyleCnt="0"/>
      <dgm:spPr/>
    </dgm:pt>
    <dgm:pt modelId="{B84D66C7-4DA0-4723-A982-2E8E2F2350DB}" type="pres">
      <dgm:prSet presAssocID="{11717465-B276-4256-BEDA-462A522291BE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6D510834-508A-4339-8B40-921878E668E5}" type="pres">
      <dgm:prSet presAssocID="{9E317D3A-F164-42C2-BFD2-4BA570946187}" presName="spacer" presStyleCnt="0"/>
      <dgm:spPr/>
    </dgm:pt>
    <dgm:pt modelId="{69C1C6F2-2EA2-4838-ACD7-B76962838963}" type="pres">
      <dgm:prSet presAssocID="{1FEEB5CD-E734-43E8-8FED-3D1BD9264A8A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868ECB9D-0CD2-4FEA-B75C-91F7B9A2A944}" type="pres">
      <dgm:prSet presAssocID="{BBCACC44-019F-422A-8ED2-270C9E4D2402}" presName="spacer" presStyleCnt="0"/>
      <dgm:spPr/>
    </dgm:pt>
    <dgm:pt modelId="{180746DA-8F08-4158-BF6E-C28D9EFB01F4}" type="pres">
      <dgm:prSet presAssocID="{C22AF1D6-B492-4737-A57C-E2A1B88AC9BA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FC0E7A0B-68C3-4669-97DE-063688C3FF12}" type="presOf" srcId="{F14470AF-F635-41D7-851E-F009A70E3B6A}" destId="{16B331B9-809D-4B07-9C52-ABA505D051D9}" srcOrd="0" destOrd="0" presId="urn:microsoft.com/office/officeart/2005/8/layout/vList2"/>
    <dgm:cxn modelId="{D1A32E25-60CF-4699-B748-C484A12B575B}" srcId="{46DB5488-0532-4F8B-AC20-A808BFAA7F80}" destId="{BDF5D1E6-246D-4803-8F29-D3326F454D2A}" srcOrd="0" destOrd="0" parTransId="{4A39F228-49AC-4EB3-BD98-69872D4B5F49}" sibTransId="{878D55D5-BF6D-414B-B881-03B254C6A9A1}"/>
    <dgm:cxn modelId="{B87CD02E-1541-4751-9761-70A7B3226132}" srcId="{46DB5488-0532-4F8B-AC20-A808BFAA7F80}" destId="{B738643B-F8C6-4C56-B2F2-96E3292F063E}" srcOrd="6" destOrd="0" parTransId="{9E8B43B5-B2B1-441C-9C89-E43B456C9C49}" sibTransId="{0AAC458F-A571-48E7-9FF2-BF77F1977CCE}"/>
    <dgm:cxn modelId="{29248336-A8C2-474C-A19A-BEA9975CB64A}" type="presOf" srcId="{B75F3BE9-D4CB-439A-9FFA-732DD632340F}" destId="{FF4FF159-BFFE-49C1-8A21-D87161B263DC}" srcOrd="0" destOrd="0" presId="urn:microsoft.com/office/officeart/2005/8/layout/vList2"/>
    <dgm:cxn modelId="{7BC07D3A-5C04-420E-912C-58EEFFE988EA}" type="presOf" srcId="{846405B0-D70B-4BED-A466-408DCFD6DC17}" destId="{8593CB91-C81A-4CC7-9159-AFE9802A88EA}" srcOrd="0" destOrd="0" presId="urn:microsoft.com/office/officeart/2005/8/layout/vList2"/>
    <dgm:cxn modelId="{1F7F173F-4C70-43F7-8DE4-0C8E14BB3C61}" type="presOf" srcId="{11717465-B276-4256-BEDA-462A522291BE}" destId="{B84D66C7-4DA0-4723-A982-2E8E2F2350DB}" srcOrd="0" destOrd="0" presId="urn:microsoft.com/office/officeart/2005/8/layout/vList2"/>
    <dgm:cxn modelId="{EF3DEF60-F5E1-49F5-9833-729E7C0FAA2C}" type="presOf" srcId="{8BD12B65-88FC-49E0-AC08-BFF552AEF772}" destId="{2781904A-9D58-4F77-9C14-A5B819C9892F}" srcOrd="0" destOrd="0" presId="urn:microsoft.com/office/officeart/2005/8/layout/vList2"/>
    <dgm:cxn modelId="{897EF841-46AC-40AA-9B5C-C9882B289AC0}" srcId="{46DB5488-0532-4F8B-AC20-A808BFAA7F80}" destId="{C22AF1D6-B492-4737-A57C-E2A1B88AC9BA}" srcOrd="10" destOrd="0" parTransId="{F3BA11B9-BACF-4F57-8A78-C6988522D93F}" sibTransId="{7C349D13-8E0C-43B7-9972-97468F15AE52}"/>
    <dgm:cxn modelId="{C5F86744-71C5-41A4-90E2-FDC2AAD8F848}" type="presOf" srcId="{BDF5D1E6-246D-4803-8F29-D3326F454D2A}" destId="{9D38B778-6D87-4D7A-8515-089508E79986}" srcOrd="0" destOrd="0" presId="urn:microsoft.com/office/officeart/2005/8/layout/vList2"/>
    <dgm:cxn modelId="{CFE10651-70AB-4801-9723-F14EBBC01B01}" type="presOf" srcId="{1FEEB5CD-E734-43E8-8FED-3D1BD9264A8A}" destId="{69C1C6F2-2EA2-4838-ACD7-B76962838963}" srcOrd="0" destOrd="0" presId="urn:microsoft.com/office/officeart/2005/8/layout/vList2"/>
    <dgm:cxn modelId="{A3749C57-DBE4-4422-AE9A-7EA73146E816}" srcId="{46DB5488-0532-4F8B-AC20-A808BFAA7F80}" destId="{3D4B80B6-8707-413E-93D4-BC09C2C855A1}" srcOrd="4" destOrd="0" parTransId="{C3271B18-CEAB-4FDD-B2E0-4B5F8287CB4A}" sibTransId="{4FECA502-9C42-459A-B868-3FC893244D5B}"/>
    <dgm:cxn modelId="{F69C585A-1ABD-4A6E-8E65-ECF55C9CD5C3}" srcId="{46DB5488-0532-4F8B-AC20-A808BFAA7F80}" destId="{846405B0-D70B-4BED-A466-408DCFD6DC17}" srcOrd="1" destOrd="0" parTransId="{20073C23-7188-44F6-8149-B3E7874077A6}" sibTransId="{58C9195B-4134-49D3-8767-C6FA99229209}"/>
    <dgm:cxn modelId="{8A7E877A-8500-487D-BB0E-18B5D9DDD80B}" srcId="{46DB5488-0532-4F8B-AC20-A808BFAA7F80}" destId="{B75F3BE9-D4CB-439A-9FFA-732DD632340F}" srcOrd="3" destOrd="0" parTransId="{83DBCB8B-4EBE-40E5-861E-C3BBC7A499BC}" sibTransId="{7985976B-9D45-4B12-A52B-C1FF9C0B77E7}"/>
    <dgm:cxn modelId="{F3EE4B84-9D8E-402C-81B2-6A44B4CE4282}" srcId="{46DB5488-0532-4F8B-AC20-A808BFAA7F80}" destId="{11717465-B276-4256-BEDA-462A522291BE}" srcOrd="8" destOrd="0" parTransId="{2BD98564-7CE5-403B-AAB1-3E2BEB63240C}" sibTransId="{9E317D3A-F164-42C2-BFD2-4BA570946187}"/>
    <dgm:cxn modelId="{5A3D5685-10FF-4473-AC4F-C8DB3C9FDB70}" type="presOf" srcId="{C22AF1D6-B492-4737-A57C-E2A1B88AC9BA}" destId="{180746DA-8F08-4158-BF6E-C28D9EFB01F4}" srcOrd="0" destOrd="0" presId="urn:microsoft.com/office/officeart/2005/8/layout/vList2"/>
    <dgm:cxn modelId="{ACCC948F-8B97-4FBA-BA9B-BCEE5447FE83}" type="presOf" srcId="{46DB5488-0532-4F8B-AC20-A808BFAA7F80}" destId="{16A4601B-8B76-4756-A380-C31F4574F770}" srcOrd="0" destOrd="0" presId="urn:microsoft.com/office/officeart/2005/8/layout/vList2"/>
    <dgm:cxn modelId="{F08D85AC-D997-415B-9E4F-B92867AA81C5}" type="presOf" srcId="{B738643B-F8C6-4C56-B2F2-96E3292F063E}" destId="{B42DA247-3EF9-428D-BCBE-1B0E425E2FD1}" srcOrd="0" destOrd="0" presId="urn:microsoft.com/office/officeart/2005/8/layout/vList2"/>
    <dgm:cxn modelId="{6AF158AD-4BE5-4780-9247-66D4371D28A7}" type="presOf" srcId="{3D4B80B6-8707-413E-93D4-BC09C2C855A1}" destId="{02E0CBC5-F587-4D99-8FCC-3A7566CC6D52}" srcOrd="0" destOrd="0" presId="urn:microsoft.com/office/officeart/2005/8/layout/vList2"/>
    <dgm:cxn modelId="{B9978DB8-C1BD-4FBA-80CE-54495C2DB87A}" srcId="{46DB5488-0532-4F8B-AC20-A808BFAA7F80}" destId="{E0B8A513-6DB3-4CBA-997C-BB6ACC5C83BB}" srcOrd="2" destOrd="0" parTransId="{B0C31986-A5B3-450D-8A90-D7BF4F422926}" sibTransId="{C1558120-07B2-433E-993B-5025A9B19CD5}"/>
    <dgm:cxn modelId="{B39A34CB-9A36-4E8A-BA99-233624E1E4A1}" srcId="{46DB5488-0532-4F8B-AC20-A808BFAA7F80}" destId="{1FEEB5CD-E734-43E8-8FED-3D1BD9264A8A}" srcOrd="9" destOrd="0" parTransId="{BB710AA7-2903-47B4-A1CD-46C1C3E1EF6F}" sibTransId="{BBCACC44-019F-422A-8ED2-270C9E4D2402}"/>
    <dgm:cxn modelId="{E5C984E0-3718-4B06-ABB8-8EB7C16A7B4B}" srcId="{46DB5488-0532-4F8B-AC20-A808BFAA7F80}" destId="{F14470AF-F635-41D7-851E-F009A70E3B6A}" srcOrd="5" destOrd="0" parTransId="{63B390AD-8B88-4708-A03C-E7F45561B4DD}" sibTransId="{59C83140-183F-4EF4-9E53-28E5E74BA1E0}"/>
    <dgm:cxn modelId="{CD4F57F1-E8A6-432D-9909-3934809C2EBC}" srcId="{46DB5488-0532-4F8B-AC20-A808BFAA7F80}" destId="{8BD12B65-88FC-49E0-AC08-BFF552AEF772}" srcOrd="7" destOrd="0" parTransId="{68A231F8-D2CF-483E-BD39-FAA6AEF33D6B}" sibTransId="{94E6CDCF-EF22-464C-99FF-50B2EB47EBFE}"/>
    <dgm:cxn modelId="{E82C58FC-E32E-47BB-ABA2-79C2E9F8EBA7}" type="presOf" srcId="{E0B8A513-6DB3-4CBA-997C-BB6ACC5C83BB}" destId="{5355CF6C-C6D8-4C17-8ADB-4A7B47FC82CA}" srcOrd="0" destOrd="0" presId="urn:microsoft.com/office/officeart/2005/8/layout/vList2"/>
    <dgm:cxn modelId="{C05472DA-0D45-4716-8963-4D24C555C8A6}" type="presParOf" srcId="{16A4601B-8B76-4756-A380-C31F4574F770}" destId="{9D38B778-6D87-4D7A-8515-089508E79986}" srcOrd="0" destOrd="0" presId="urn:microsoft.com/office/officeart/2005/8/layout/vList2"/>
    <dgm:cxn modelId="{187E0D38-E89D-4A9D-B636-E362F32910A9}" type="presParOf" srcId="{16A4601B-8B76-4756-A380-C31F4574F770}" destId="{7C8C560D-E2AB-4F2E-AC80-899ECE5868D5}" srcOrd="1" destOrd="0" presId="urn:microsoft.com/office/officeart/2005/8/layout/vList2"/>
    <dgm:cxn modelId="{D452B2BB-8D20-47E6-9B3D-4B28F9310C73}" type="presParOf" srcId="{16A4601B-8B76-4756-A380-C31F4574F770}" destId="{8593CB91-C81A-4CC7-9159-AFE9802A88EA}" srcOrd="2" destOrd="0" presId="urn:microsoft.com/office/officeart/2005/8/layout/vList2"/>
    <dgm:cxn modelId="{D479A358-84B2-413F-A0C5-0B619BB63CBC}" type="presParOf" srcId="{16A4601B-8B76-4756-A380-C31F4574F770}" destId="{2501B8B5-0045-4790-9D10-646AE1F43523}" srcOrd="3" destOrd="0" presId="urn:microsoft.com/office/officeart/2005/8/layout/vList2"/>
    <dgm:cxn modelId="{D83F33EE-FF35-4624-8B26-DB341B21B3CD}" type="presParOf" srcId="{16A4601B-8B76-4756-A380-C31F4574F770}" destId="{5355CF6C-C6D8-4C17-8ADB-4A7B47FC82CA}" srcOrd="4" destOrd="0" presId="urn:microsoft.com/office/officeart/2005/8/layout/vList2"/>
    <dgm:cxn modelId="{BC5E72B1-3764-4809-B63C-01BD5F476F1E}" type="presParOf" srcId="{16A4601B-8B76-4756-A380-C31F4574F770}" destId="{5773DD9B-DD77-4CE9-9B97-61FD91818FC4}" srcOrd="5" destOrd="0" presId="urn:microsoft.com/office/officeart/2005/8/layout/vList2"/>
    <dgm:cxn modelId="{492AAC6D-5003-4896-8DB2-BDB0218528D6}" type="presParOf" srcId="{16A4601B-8B76-4756-A380-C31F4574F770}" destId="{FF4FF159-BFFE-49C1-8A21-D87161B263DC}" srcOrd="6" destOrd="0" presId="urn:microsoft.com/office/officeart/2005/8/layout/vList2"/>
    <dgm:cxn modelId="{B59DC4C7-5A8C-4E15-9CE1-834BD34B6C63}" type="presParOf" srcId="{16A4601B-8B76-4756-A380-C31F4574F770}" destId="{7BAE2DE4-95DE-4792-9BE1-67B0887E4461}" srcOrd="7" destOrd="0" presId="urn:microsoft.com/office/officeart/2005/8/layout/vList2"/>
    <dgm:cxn modelId="{093B4BAD-1A76-42C5-ACF4-626428325466}" type="presParOf" srcId="{16A4601B-8B76-4756-A380-C31F4574F770}" destId="{02E0CBC5-F587-4D99-8FCC-3A7566CC6D52}" srcOrd="8" destOrd="0" presId="urn:microsoft.com/office/officeart/2005/8/layout/vList2"/>
    <dgm:cxn modelId="{02BEEC53-D68F-4A7B-903D-C1A92C6B584B}" type="presParOf" srcId="{16A4601B-8B76-4756-A380-C31F4574F770}" destId="{BFD57388-D0C1-467F-9695-65118499F52A}" srcOrd="9" destOrd="0" presId="urn:microsoft.com/office/officeart/2005/8/layout/vList2"/>
    <dgm:cxn modelId="{1EACC19F-928E-46BB-A763-F09E0F3709A5}" type="presParOf" srcId="{16A4601B-8B76-4756-A380-C31F4574F770}" destId="{16B331B9-809D-4B07-9C52-ABA505D051D9}" srcOrd="10" destOrd="0" presId="urn:microsoft.com/office/officeart/2005/8/layout/vList2"/>
    <dgm:cxn modelId="{358B637E-7602-4865-92C5-E2613CD56036}" type="presParOf" srcId="{16A4601B-8B76-4756-A380-C31F4574F770}" destId="{A2CF3075-41EB-4F23-B000-4DD8AB5B06B2}" srcOrd="11" destOrd="0" presId="urn:microsoft.com/office/officeart/2005/8/layout/vList2"/>
    <dgm:cxn modelId="{A83B54D0-E91A-46D1-A413-418B538AFB50}" type="presParOf" srcId="{16A4601B-8B76-4756-A380-C31F4574F770}" destId="{B42DA247-3EF9-428D-BCBE-1B0E425E2FD1}" srcOrd="12" destOrd="0" presId="urn:microsoft.com/office/officeart/2005/8/layout/vList2"/>
    <dgm:cxn modelId="{986F118F-88B9-40A5-8944-C71F7B37E39A}" type="presParOf" srcId="{16A4601B-8B76-4756-A380-C31F4574F770}" destId="{B5F89AF5-E680-4411-BD7B-A3B2B8142804}" srcOrd="13" destOrd="0" presId="urn:microsoft.com/office/officeart/2005/8/layout/vList2"/>
    <dgm:cxn modelId="{283D1D4D-10F7-4A10-9D62-16F8FC98BF65}" type="presParOf" srcId="{16A4601B-8B76-4756-A380-C31F4574F770}" destId="{2781904A-9D58-4F77-9C14-A5B819C9892F}" srcOrd="14" destOrd="0" presId="urn:microsoft.com/office/officeart/2005/8/layout/vList2"/>
    <dgm:cxn modelId="{E79083B6-9D56-4F11-9DBD-13149ADF214C}" type="presParOf" srcId="{16A4601B-8B76-4756-A380-C31F4574F770}" destId="{4CF61521-1C06-415C-B0E5-F581DB9EE475}" srcOrd="15" destOrd="0" presId="urn:microsoft.com/office/officeart/2005/8/layout/vList2"/>
    <dgm:cxn modelId="{F5B110AA-6E22-400A-81AC-8812E09677AD}" type="presParOf" srcId="{16A4601B-8B76-4756-A380-C31F4574F770}" destId="{B84D66C7-4DA0-4723-A982-2E8E2F2350DB}" srcOrd="16" destOrd="0" presId="urn:microsoft.com/office/officeart/2005/8/layout/vList2"/>
    <dgm:cxn modelId="{19F59094-99B0-4F3A-93A5-A82E3473D2C6}" type="presParOf" srcId="{16A4601B-8B76-4756-A380-C31F4574F770}" destId="{6D510834-508A-4339-8B40-921878E668E5}" srcOrd="17" destOrd="0" presId="urn:microsoft.com/office/officeart/2005/8/layout/vList2"/>
    <dgm:cxn modelId="{202298C4-C8F1-4AA8-BD3D-B521F52BD7A8}" type="presParOf" srcId="{16A4601B-8B76-4756-A380-C31F4574F770}" destId="{69C1C6F2-2EA2-4838-ACD7-B76962838963}" srcOrd="18" destOrd="0" presId="urn:microsoft.com/office/officeart/2005/8/layout/vList2"/>
    <dgm:cxn modelId="{13572332-4051-4FC8-B74D-736BF4AB525E}" type="presParOf" srcId="{16A4601B-8B76-4756-A380-C31F4574F770}" destId="{868ECB9D-0CD2-4FEA-B75C-91F7B9A2A944}" srcOrd="19" destOrd="0" presId="urn:microsoft.com/office/officeart/2005/8/layout/vList2"/>
    <dgm:cxn modelId="{7232B388-AB03-4263-841B-40133DA32A67}" type="presParOf" srcId="{16A4601B-8B76-4756-A380-C31F4574F770}" destId="{180746DA-8F08-4158-BF6E-C28D9EFB01F4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7815A-A6A3-4FDF-AF88-800972E7B69A}">
      <dsp:nvSpPr>
        <dsp:cNvPr id="0" name=""/>
        <dsp:cNvSpPr/>
      </dsp:nvSpPr>
      <dsp:spPr>
        <a:xfrm>
          <a:off x="0" y="159880"/>
          <a:ext cx="7545659" cy="8880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 err="1"/>
            <a:t>Mahasiswa</a:t>
          </a:r>
          <a:r>
            <a:rPr lang="en-US" sz="2300" b="0" i="0" kern="1200" dirty="0"/>
            <a:t> </a:t>
          </a:r>
          <a:r>
            <a:rPr lang="en-US" sz="2300" b="0" i="0" kern="1200" dirty="0" err="1"/>
            <a:t>mampu</a:t>
          </a:r>
          <a:r>
            <a:rPr lang="en-US" sz="2300" b="0" i="0" kern="1200" dirty="0"/>
            <a:t> </a:t>
          </a:r>
          <a:r>
            <a:rPr lang="en-US" sz="2300" b="0" i="0" kern="1200" dirty="0" err="1"/>
            <a:t>menjelaskan</a:t>
          </a:r>
          <a:r>
            <a:rPr lang="en-US" sz="2300" b="0" i="0" kern="1200" dirty="0"/>
            <a:t> </a:t>
          </a:r>
          <a:r>
            <a:rPr lang="en-US" sz="2300" b="0" i="0" kern="1200" dirty="0" err="1"/>
            <a:t>konsep</a:t>
          </a:r>
          <a:r>
            <a:rPr lang="en-US" sz="2300" b="0" i="0" kern="1200" dirty="0"/>
            <a:t> </a:t>
          </a:r>
          <a:r>
            <a:rPr lang="en-US" sz="2300" b="0" i="0" kern="1200" dirty="0" err="1"/>
            <a:t>pembelajaran</a:t>
          </a:r>
          <a:r>
            <a:rPr lang="en-US" sz="2300" b="0" i="0" kern="1200" dirty="0"/>
            <a:t> </a:t>
          </a:r>
          <a:r>
            <a:rPr lang="en-US" sz="2300" b="0" i="0" kern="1200" dirty="0" err="1"/>
            <a:t>mesin</a:t>
          </a:r>
          <a:r>
            <a:rPr lang="en-US" sz="2300" b="0" i="0" kern="1200" dirty="0"/>
            <a:t> dan </a:t>
          </a:r>
          <a:r>
            <a:rPr lang="en-US" sz="2300" b="0" i="0" kern="1200" dirty="0" err="1"/>
            <a:t>berbagai</a:t>
          </a:r>
          <a:r>
            <a:rPr lang="en-US" sz="2300" b="0" i="0" kern="1200" dirty="0"/>
            <a:t> </a:t>
          </a:r>
          <a:r>
            <a:rPr lang="en-US" sz="2300" b="0" i="0" kern="1200" dirty="0" err="1"/>
            <a:t>pemanfaatannya</a:t>
          </a:r>
          <a:r>
            <a:rPr lang="en-US" sz="2300" b="0" i="0" kern="1200" dirty="0"/>
            <a:t>.</a:t>
          </a:r>
          <a:endParaRPr lang="en-US" sz="2300" kern="1200" dirty="0"/>
        </a:p>
      </dsp:txBody>
      <dsp:txXfrm>
        <a:off x="43350" y="203230"/>
        <a:ext cx="7458959" cy="801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64AC5-4D7D-44CC-81AA-0D33DFEE14BB}">
      <dsp:nvSpPr>
        <dsp:cNvPr id="0" name=""/>
        <dsp:cNvSpPr/>
      </dsp:nvSpPr>
      <dsp:spPr>
        <a:xfrm>
          <a:off x="10964" y="431507"/>
          <a:ext cx="3888128" cy="57266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Classification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Image Classification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Identity Frau Detection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Diagnostics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Customer retention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Object Detection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Opinion Mining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Sentiment Analysis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Regression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Advertising Popularity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Weather Forecasting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Market Forecasting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Estimating life expectancy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Population growth prediction</a:t>
          </a:r>
        </a:p>
      </dsp:txBody>
      <dsp:txXfrm>
        <a:off x="102068" y="522611"/>
        <a:ext cx="3705920" cy="5635516"/>
      </dsp:txXfrm>
    </dsp:sp>
    <dsp:sp modelId="{8BA87E52-9120-4CBD-97A3-EA94F60BFBBA}">
      <dsp:nvSpPr>
        <dsp:cNvPr id="0" name=""/>
        <dsp:cNvSpPr/>
      </dsp:nvSpPr>
      <dsp:spPr>
        <a:xfrm>
          <a:off x="10964" y="4746020"/>
          <a:ext cx="3888128" cy="1248034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Supervised Learning</a:t>
          </a:r>
        </a:p>
      </dsp:txBody>
      <dsp:txXfrm>
        <a:off x="10964" y="4746020"/>
        <a:ext cx="2738118" cy="1248034"/>
      </dsp:txXfrm>
    </dsp:sp>
    <dsp:sp modelId="{38AF68E4-24D3-4FAF-B82B-9B1C5C4BC3CE}">
      <dsp:nvSpPr>
        <dsp:cNvPr id="0" name=""/>
        <dsp:cNvSpPr/>
      </dsp:nvSpPr>
      <dsp:spPr>
        <a:xfrm>
          <a:off x="2859071" y="4944258"/>
          <a:ext cx="1360844" cy="136084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6C901-6E50-440A-9BD2-89EEF8AFEDAA}">
      <dsp:nvSpPr>
        <dsp:cNvPr id="0" name=""/>
        <dsp:cNvSpPr/>
      </dsp:nvSpPr>
      <dsp:spPr>
        <a:xfrm>
          <a:off x="4557057" y="431942"/>
          <a:ext cx="3888128" cy="572487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68407"/>
              <a:satOff val="-746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Association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Pattern recognition/ analysis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Market analysis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Recommender system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Targeted Marketing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Clustering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Document clustering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Social Media Analysis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Topic Modeling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Customer Segmentation</a:t>
          </a:r>
        </a:p>
      </dsp:txBody>
      <dsp:txXfrm>
        <a:off x="4648161" y="523046"/>
        <a:ext cx="3705920" cy="5633774"/>
      </dsp:txXfrm>
    </dsp:sp>
    <dsp:sp modelId="{AF47278D-7383-431C-AEB1-A8E6C9B955C0}">
      <dsp:nvSpPr>
        <dsp:cNvPr id="0" name=""/>
        <dsp:cNvSpPr/>
      </dsp:nvSpPr>
      <dsp:spPr>
        <a:xfrm>
          <a:off x="4557057" y="4745584"/>
          <a:ext cx="3888128" cy="1248034"/>
        </a:xfrm>
        <a:prstGeom prst="rect">
          <a:avLst/>
        </a:prstGeom>
        <a:solidFill>
          <a:schemeClr val="accent5">
            <a:shade val="80000"/>
            <a:hueOff val="68407"/>
            <a:satOff val="-746"/>
            <a:lumOff val="8526"/>
            <a:alphaOff val="0"/>
          </a:schemeClr>
        </a:solidFill>
        <a:ln w="25400" cap="flat" cmpd="sng" algn="ctr">
          <a:solidFill>
            <a:schemeClr val="accent5">
              <a:shade val="80000"/>
              <a:hueOff val="68407"/>
              <a:satOff val="-746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Unsupervised Learning</a:t>
          </a:r>
        </a:p>
      </dsp:txBody>
      <dsp:txXfrm>
        <a:off x="4557057" y="4745584"/>
        <a:ext cx="2738118" cy="1248034"/>
      </dsp:txXfrm>
    </dsp:sp>
    <dsp:sp modelId="{3B40370B-8FD1-4D56-BCE1-BB470A3F7223}">
      <dsp:nvSpPr>
        <dsp:cNvPr id="0" name=""/>
        <dsp:cNvSpPr/>
      </dsp:nvSpPr>
      <dsp:spPr>
        <a:xfrm>
          <a:off x="7405164" y="4943823"/>
          <a:ext cx="1360844" cy="136084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D3834-26C6-4BD5-8117-05057E698C29}">
      <dsp:nvSpPr>
        <dsp:cNvPr id="0" name=""/>
        <dsp:cNvSpPr/>
      </dsp:nvSpPr>
      <dsp:spPr>
        <a:xfrm>
          <a:off x="9103150" y="417495"/>
          <a:ext cx="3888128" cy="578266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136814"/>
              <a:satOff val="-1492"/>
              <a:lumOff val="170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Real-Time decisions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Robot Navigation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Learning Tasks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Skill Acquisition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Game AI</a:t>
          </a:r>
        </a:p>
      </dsp:txBody>
      <dsp:txXfrm>
        <a:off x="9194254" y="508599"/>
        <a:ext cx="3705920" cy="5691561"/>
      </dsp:txXfrm>
    </dsp:sp>
    <dsp:sp modelId="{4F39F80F-15D4-43ED-97A1-6FF87CBC9D83}">
      <dsp:nvSpPr>
        <dsp:cNvPr id="0" name=""/>
        <dsp:cNvSpPr/>
      </dsp:nvSpPr>
      <dsp:spPr>
        <a:xfrm>
          <a:off x="9103150" y="4760031"/>
          <a:ext cx="3888128" cy="1248034"/>
        </a:xfrm>
        <a:prstGeom prst="rect">
          <a:avLst/>
        </a:prstGeom>
        <a:solidFill>
          <a:schemeClr val="accent5">
            <a:shade val="80000"/>
            <a:hueOff val="136814"/>
            <a:satOff val="-1492"/>
            <a:lumOff val="17053"/>
            <a:alphaOff val="0"/>
          </a:schemeClr>
        </a:solidFill>
        <a:ln w="25400" cap="flat" cmpd="sng" algn="ctr">
          <a:solidFill>
            <a:schemeClr val="accent5">
              <a:shade val="80000"/>
              <a:hueOff val="136814"/>
              <a:satOff val="-1492"/>
              <a:lumOff val="170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Reinforcement Learning</a:t>
          </a:r>
        </a:p>
      </dsp:txBody>
      <dsp:txXfrm>
        <a:off x="9103150" y="4760031"/>
        <a:ext cx="2738118" cy="1248034"/>
      </dsp:txXfrm>
    </dsp:sp>
    <dsp:sp modelId="{52D6C8EE-10B9-4884-99C6-24052FDA818B}">
      <dsp:nvSpPr>
        <dsp:cNvPr id="0" name=""/>
        <dsp:cNvSpPr/>
      </dsp:nvSpPr>
      <dsp:spPr>
        <a:xfrm>
          <a:off x="11951257" y="4958270"/>
          <a:ext cx="1360844" cy="136084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D619D-61B0-41F2-8091-57902009FCB6}">
      <dsp:nvSpPr>
        <dsp:cNvPr id="0" name=""/>
        <dsp:cNvSpPr/>
      </dsp:nvSpPr>
      <dsp:spPr>
        <a:xfrm>
          <a:off x="13649243" y="421871"/>
          <a:ext cx="3888128" cy="576516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205221"/>
              <a:satOff val="-2238"/>
              <a:lumOff val="255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Semi-supervised classification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Semi-supervised clustering</a:t>
          </a:r>
        </a:p>
      </dsp:txBody>
      <dsp:txXfrm>
        <a:off x="13740347" y="512975"/>
        <a:ext cx="3705920" cy="5674060"/>
      </dsp:txXfrm>
    </dsp:sp>
    <dsp:sp modelId="{69FF2FB8-BBD7-448E-A989-EB5C6CF7F0FE}">
      <dsp:nvSpPr>
        <dsp:cNvPr id="0" name=""/>
        <dsp:cNvSpPr/>
      </dsp:nvSpPr>
      <dsp:spPr>
        <a:xfrm>
          <a:off x="13649243" y="4755656"/>
          <a:ext cx="3888128" cy="1248034"/>
        </a:xfrm>
        <a:prstGeom prst="rect">
          <a:avLst/>
        </a:prstGeom>
        <a:solidFill>
          <a:schemeClr val="accent5">
            <a:shade val="80000"/>
            <a:hueOff val="205221"/>
            <a:satOff val="-2238"/>
            <a:lumOff val="25579"/>
            <a:alphaOff val="0"/>
          </a:schemeClr>
        </a:solidFill>
        <a:ln w="25400" cap="flat" cmpd="sng" algn="ctr">
          <a:solidFill>
            <a:schemeClr val="accent5">
              <a:shade val="80000"/>
              <a:hueOff val="205221"/>
              <a:satOff val="-2238"/>
              <a:lumOff val="255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Semi-supervised Learning</a:t>
          </a:r>
        </a:p>
      </dsp:txBody>
      <dsp:txXfrm>
        <a:off x="13649243" y="4755656"/>
        <a:ext cx="2738118" cy="1248034"/>
      </dsp:txXfrm>
    </dsp:sp>
    <dsp:sp modelId="{78EB829C-EE1E-4DFA-8B5F-E68C59B03FB5}">
      <dsp:nvSpPr>
        <dsp:cNvPr id="0" name=""/>
        <dsp:cNvSpPr/>
      </dsp:nvSpPr>
      <dsp:spPr>
        <a:xfrm>
          <a:off x="16497350" y="4953894"/>
          <a:ext cx="1360844" cy="136084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83315-3987-465A-8BA1-BEE9875164FD}">
      <dsp:nvSpPr>
        <dsp:cNvPr id="0" name=""/>
        <dsp:cNvSpPr/>
      </dsp:nvSpPr>
      <dsp:spPr>
        <a:xfrm>
          <a:off x="0" y="423716"/>
          <a:ext cx="11998037" cy="1579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Buka Anaconda Command Prompt </a:t>
          </a:r>
        </a:p>
      </dsp:txBody>
      <dsp:txXfrm>
        <a:off x="77105" y="500821"/>
        <a:ext cx="11843827" cy="1425290"/>
      </dsp:txXfrm>
    </dsp:sp>
    <dsp:sp modelId="{5369D784-4C36-484B-9CFB-6024146B938F}">
      <dsp:nvSpPr>
        <dsp:cNvPr id="0" name=""/>
        <dsp:cNvSpPr/>
      </dsp:nvSpPr>
      <dsp:spPr>
        <a:xfrm>
          <a:off x="0" y="2003216"/>
          <a:ext cx="11998037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938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 dirty="0"/>
            <a:t>pip install </a:t>
          </a:r>
          <a:r>
            <a:rPr lang="en-US" sz="2300" b="1" kern="1200" dirty="0" err="1"/>
            <a:t>nama_libary</a:t>
          </a:r>
          <a:endParaRPr lang="en-US" sz="2300" b="1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 dirty="0"/>
            <a:t>pip install </a:t>
          </a:r>
          <a:r>
            <a:rPr lang="en-US" sz="2300" b="1" kern="1200" dirty="0" err="1"/>
            <a:t>nama_library</a:t>
          </a:r>
          <a:r>
            <a:rPr lang="en-US" sz="2300" b="1" kern="1200" dirty="0"/>
            <a:t>==</a:t>
          </a:r>
          <a:r>
            <a:rPr lang="en-US" sz="2300" b="1" kern="1200" dirty="0" err="1"/>
            <a:t>versi_library</a:t>
          </a:r>
          <a:endParaRPr lang="en-US" sz="2300" b="1" kern="1200" dirty="0"/>
        </a:p>
      </dsp:txBody>
      <dsp:txXfrm>
        <a:off x="0" y="2003216"/>
        <a:ext cx="11998037" cy="760725"/>
      </dsp:txXfrm>
    </dsp:sp>
    <dsp:sp modelId="{5CD80620-80DA-4124-9D36-0713ED67A2BE}">
      <dsp:nvSpPr>
        <dsp:cNvPr id="0" name=""/>
        <dsp:cNvSpPr/>
      </dsp:nvSpPr>
      <dsp:spPr>
        <a:xfrm>
          <a:off x="0" y="2763941"/>
          <a:ext cx="11998037" cy="1579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Melalui</a:t>
          </a:r>
          <a:r>
            <a:rPr lang="en-US" sz="3000" kern="1200" dirty="0"/>
            <a:t> </a:t>
          </a:r>
          <a:r>
            <a:rPr lang="en-US" sz="3000" kern="1200" dirty="0" err="1"/>
            <a:t>Jupyter</a:t>
          </a:r>
          <a:r>
            <a:rPr lang="en-US" sz="3000" kern="1200" dirty="0"/>
            <a:t> Notebook</a:t>
          </a:r>
        </a:p>
      </dsp:txBody>
      <dsp:txXfrm>
        <a:off x="77105" y="2841046"/>
        <a:ext cx="11843827" cy="1425290"/>
      </dsp:txXfrm>
    </dsp:sp>
    <dsp:sp modelId="{6B1B1477-0633-4A91-ADDE-AD2CA0CE30D1}">
      <dsp:nvSpPr>
        <dsp:cNvPr id="0" name=""/>
        <dsp:cNvSpPr/>
      </dsp:nvSpPr>
      <dsp:spPr>
        <a:xfrm>
          <a:off x="0" y="4343441"/>
          <a:ext cx="11998037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938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 dirty="0"/>
            <a:t>!pip install </a:t>
          </a:r>
          <a:r>
            <a:rPr lang="en-US" sz="2300" b="1" kern="1200" dirty="0" err="1"/>
            <a:t>nama_library</a:t>
          </a:r>
          <a:endParaRPr lang="en-US" sz="2300" b="1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 dirty="0"/>
            <a:t>!pip install </a:t>
          </a:r>
          <a:r>
            <a:rPr lang="en-US" sz="2300" b="1" kern="1200" dirty="0" err="1"/>
            <a:t>nama_library</a:t>
          </a:r>
          <a:r>
            <a:rPr lang="en-US" sz="2300" b="1" kern="1200" dirty="0"/>
            <a:t>==</a:t>
          </a:r>
          <a:r>
            <a:rPr lang="en-US" sz="2300" b="1" kern="1200" dirty="0" err="1"/>
            <a:t>versi_library</a:t>
          </a:r>
          <a:endParaRPr lang="en-US" sz="2300" b="1" kern="1200" dirty="0"/>
        </a:p>
      </dsp:txBody>
      <dsp:txXfrm>
        <a:off x="0" y="4343441"/>
        <a:ext cx="11998037" cy="760725"/>
      </dsp:txXfrm>
    </dsp:sp>
    <dsp:sp modelId="{2EBAB692-A1BE-4555-AE62-10F749D20CB0}">
      <dsp:nvSpPr>
        <dsp:cNvPr id="0" name=""/>
        <dsp:cNvSpPr/>
      </dsp:nvSpPr>
      <dsp:spPr>
        <a:xfrm>
          <a:off x="0" y="5104165"/>
          <a:ext cx="11998037" cy="1579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Note: </a:t>
          </a:r>
          <a:r>
            <a:rPr lang="en-US" sz="3000" kern="1200" dirty="0" err="1"/>
            <a:t>sering</a:t>
          </a:r>
          <a:r>
            <a:rPr lang="en-US" sz="3000" kern="1200" dirty="0"/>
            <a:t> kali, </a:t>
          </a:r>
          <a:r>
            <a:rPr lang="en-US" sz="3000" kern="1200" dirty="0" err="1"/>
            <a:t>berbeda</a:t>
          </a:r>
          <a:r>
            <a:rPr lang="en-US" sz="3000" kern="1200" dirty="0"/>
            <a:t> </a:t>
          </a:r>
          <a:r>
            <a:rPr lang="en-US" sz="3000" kern="1200" dirty="0" err="1"/>
            <a:t>versi</a:t>
          </a:r>
          <a:r>
            <a:rPr lang="en-US" sz="3000" kern="1200" dirty="0"/>
            <a:t> </a:t>
          </a:r>
          <a:r>
            <a:rPr lang="en-US" sz="3000" kern="1200" dirty="0" err="1"/>
            <a:t>mempengaruhi</a:t>
          </a:r>
          <a:r>
            <a:rPr lang="en-US" sz="3000" kern="1200" dirty="0"/>
            <a:t> </a:t>
          </a:r>
          <a:r>
            <a:rPr lang="en-US" sz="3000" kern="1200" dirty="0" err="1"/>
            <a:t>fungsi-fungsi</a:t>
          </a:r>
          <a:r>
            <a:rPr lang="en-US" sz="3000" kern="1200" dirty="0"/>
            <a:t> di </a:t>
          </a:r>
          <a:r>
            <a:rPr lang="en-US" sz="3000" kern="1200" dirty="0" err="1"/>
            <a:t>kode</a:t>
          </a:r>
          <a:r>
            <a:rPr lang="en-US" sz="3000" kern="1200" dirty="0"/>
            <a:t> program </a:t>
          </a:r>
          <a:r>
            <a:rPr lang="en-US" sz="3000" kern="1200" dirty="0" err="1"/>
            <a:t>kita</a:t>
          </a:r>
          <a:r>
            <a:rPr lang="en-US" sz="3000" kern="1200" dirty="0"/>
            <a:t>, </a:t>
          </a:r>
          <a:r>
            <a:rPr lang="en-US" sz="3000" kern="1200" dirty="0" err="1"/>
            <a:t>kadang</a:t>
          </a:r>
          <a:r>
            <a:rPr lang="en-US" sz="3000" kern="1200" dirty="0"/>
            <a:t> </a:t>
          </a:r>
          <a:r>
            <a:rPr lang="en-US" sz="3000" kern="1200" dirty="0" err="1"/>
            <a:t>perlu</a:t>
          </a:r>
          <a:r>
            <a:rPr lang="en-US" sz="3000" kern="1200" dirty="0"/>
            <a:t> </a:t>
          </a:r>
          <a:r>
            <a:rPr lang="en-US" sz="3000" kern="1200" dirty="0" err="1"/>
            <a:t>ada</a:t>
          </a:r>
          <a:r>
            <a:rPr lang="en-US" sz="3000" kern="1200" dirty="0"/>
            <a:t> </a:t>
          </a:r>
          <a:r>
            <a:rPr lang="en-US" sz="3000" kern="1200" dirty="0" err="1"/>
            <a:t>kecocokan</a:t>
          </a:r>
          <a:r>
            <a:rPr lang="en-US" sz="3000" kern="1200" dirty="0"/>
            <a:t> pula </a:t>
          </a:r>
          <a:r>
            <a:rPr lang="en-US" sz="3000" kern="1200" dirty="0" err="1"/>
            <a:t>antara</a:t>
          </a:r>
          <a:r>
            <a:rPr lang="en-US" sz="3000" kern="1200" dirty="0"/>
            <a:t> </a:t>
          </a:r>
          <a:r>
            <a:rPr lang="en-US" sz="3000" kern="1200" dirty="0" err="1"/>
            <a:t>versi</a:t>
          </a:r>
          <a:r>
            <a:rPr lang="en-US" sz="3000" kern="1200" dirty="0"/>
            <a:t> library </a:t>
          </a:r>
          <a:r>
            <a:rPr lang="en-US" sz="3000" kern="1200" dirty="0" err="1"/>
            <a:t>dengan</a:t>
          </a:r>
          <a:r>
            <a:rPr lang="en-US" sz="3000" kern="1200" dirty="0"/>
            <a:t> </a:t>
          </a:r>
          <a:r>
            <a:rPr lang="en-US" sz="3000" kern="1200" dirty="0" err="1"/>
            <a:t>versi</a:t>
          </a:r>
          <a:r>
            <a:rPr lang="en-US" sz="3000" kern="1200" dirty="0"/>
            <a:t> Python </a:t>
          </a:r>
          <a:r>
            <a:rPr lang="en-US" sz="3000" kern="1200" dirty="0" err="1"/>
            <a:t>kita</a:t>
          </a:r>
          <a:r>
            <a:rPr lang="en-US" sz="3000" kern="1200" dirty="0"/>
            <a:t> </a:t>
          </a:r>
          <a:r>
            <a:rPr lang="en-US" sz="3000" kern="1200" dirty="0" err="1"/>
            <a:t>supaya</a:t>
          </a:r>
          <a:r>
            <a:rPr lang="en-US" sz="3000" kern="1200" dirty="0"/>
            <a:t> </a:t>
          </a:r>
          <a:r>
            <a:rPr lang="en-US" sz="3000" kern="1200" dirty="0" err="1"/>
            <a:t>fungsi</a:t>
          </a:r>
          <a:r>
            <a:rPr lang="en-US" sz="3000" kern="1200" dirty="0"/>
            <a:t> </a:t>
          </a:r>
          <a:r>
            <a:rPr lang="en-US" sz="3000" kern="1200" dirty="0" err="1"/>
            <a:t>berjalan</a:t>
          </a:r>
          <a:r>
            <a:rPr lang="en-US" sz="3000" kern="1200" dirty="0"/>
            <a:t> </a:t>
          </a:r>
          <a:r>
            <a:rPr lang="en-US" sz="3000" kern="1200" dirty="0" err="1"/>
            <a:t>baik</a:t>
          </a:r>
          <a:r>
            <a:rPr lang="en-US" sz="3000" kern="1200" dirty="0"/>
            <a:t>.</a:t>
          </a:r>
        </a:p>
      </dsp:txBody>
      <dsp:txXfrm>
        <a:off x="77105" y="5181270"/>
        <a:ext cx="11843827" cy="1425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8B778-6D87-4D7A-8515-089508E79986}">
      <dsp:nvSpPr>
        <dsp:cNvPr id="0" name=""/>
        <dsp:cNvSpPr/>
      </dsp:nvSpPr>
      <dsp:spPr>
        <a:xfrm>
          <a:off x="0" y="1549874"/>
          <a:ext cx="15611462" cy="444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</a:t>
          </a:r>
          <a:r>
            <a:rPr lang="es-ES" sz="1900" b="0" i="0" kern="1200" dirty="0"/>
            <a:t>RAHARJO, </a:t>
          </a:r>
          <a:r>
            <a:rPr lang="es-ES" sz="1900" b="0" i="0" kern="1200" dirty="0" err="1"/>
            <a:t>Budi</a:t>
          </a:r>
          <a:r>
            <a:rPr lang="es-ES" sz="1900" b="0" i="0" kern="1200" dirty="0"/>
            <a:t>. PEMBELAJARAN MESIN (Machine </a:t>
          </a:r>
          <a:r>
            <a:rPr lang="es-ES" sz="1900" b="0" i="0" kern="1200" dirty="0" err="1"/>
            <a:t>Learning</a:t>
          </a:r>
          <a:r>
            <a:rPr lang="es-ES" sz="1900" b="0" i="0" kern="1200" dirty="0"/>
            <a:t>). </a:t>
          </a:r>
          <a:r>
            <a:rPr lang="es-ES" sz="1900" b="0" i="1" kern="1200" dirty="0" err="1"/>
            <a:t>Penerbit</a:t>
          </a:r>
          <a:r>
            <a:rPr lang="es-ES" sz="1900" b="0" i="1" kern="1200" dirty="0"/>
            <a:t> </a:t>
          </a:r>
          <a:r>
            <a:rPr lang="es-ES" sz="1900" b="0" i="1" kern="1200" dirty="0" err="1"/>
            <a:t>Yayasan</a:t>
          </a:r>
          <a:r>
            <a:rPr lang="es-ES" sz="1900" b="0" i="1" kern="1200" dirty="0"/>
            <a:t> Prima Agus </a:t>
          </a:r>
          <a:r>
            <a:rPr lang="es-ES" sz="1900" b="0" i="1" kern="1200" dirty="0" err="1"/>
            <a:t>Teknik</a:t>
          </a:r>
          <a:r>
            <a:rPr lang="es-ES" sz="1900" b="0" i="0" kern="1200" dirty="0"/>
            <a:t>, 2021, 1-110.</a:t>
          </a:r>
          <a:endParaRPr lang="en-US" sz="1900" kern="1200" dirty="0"/>
        </a:p>
      </dsp:txBody>
      <dsp:txXfrm>
        <a:off x="21704" y="1571578"/>
        <a:ext cx="15568054" cy="401192"/>
      </dsp:txXfrm>
    </dsp:sp>
    <dsp:sp modelId="{8593CB91-C81A-4CC7-9159-AFE9802A88EA}">
      <dsp:nvSpPr>
        <dsp:cNvPr id="0" name=""/>
        <dsp:cNvSpPr/>
      </dsp:nvSpPr>
      <dsp:spPr>
        <a:xfrm>
          <a:off x="0" y="2049194"/>
          <a:ext cx="15611462" cy="444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</a:t>
          </a:r>
          <a:r>
            <a:rPr lang="en-US" sz="1900" b="0" i="0" kern="1200" dirty="0"/>
            <a:t>AURÉLIEN, </a:t>
          </a:r>
          <a:r>
            <a:rPr lang="en-US" sz="1900" b="0" i="0" kern="1200" dirty="0" err="1"/>
            <a:t>Géron</a:t>
          </a:r>
          <a:r>
            <a:rPr lang="en-US" sz="1900" b="0" i="0" kern="1200" dirty="0"/>
            <a:t>. Hands-on machine learning with scikit-learn &amp; </a:t>
          </a:r>
          <a:r>
            <a:rPr lang="en-US" sz="1900" b="0" i="0" kern="1200" dirty="0" err="1"/>
            <a:t>tensorflow</a:t>
          </a:r>
          <a:r>
            <a:rPr lang="en-US" sz="1900" b="0" i="0" kern="1200" dirty="0"/>
            <a:t>. </a:t>
          </a:r>
          <a:r>
            <a:rPr lang="en-US" sz="1900" b="0" i="1" kern="1200" dirty="0" err="1"/>
            <a:t>Geron</a:t>
          </a:r>
          <a:r>
            <a:rPr lang="en-US" sz="1900" b="0" i="1" kern="1200" dirty="0"/>
            <a:t> </a:t>
          </a:r>
          <a:r>
            <a:rPr lang="en-US" sz="1900" b="0" i="1" kern="1200" dirty="0" err="1"/>
            <a:t>Aurelien</a:t>
          </a:r>
          <a:r>
            <a:rPr lang="en-US" sz="1900" b="0" i="0" kern="1200" dirty="0"/>
            <a:t>, 2017.</a:t>
          </a:r>
          <a:endParaRPr lang="en-US" sz="1900" kern="1200" dirty="0"/>
        </a:p>
      </dsp:txBody>
      <dsp:txXfrm>
        <a:off x="21704" y="2070898"/>
        <a:ext cx="15568054" cy="401192"/>
      </dsp:txXfrm>
    </dsp:sp>
    <dsp:sp modelId="{5355CF6C-C6D8-4C17-8ADB-4A7B47FC82CA}">
      <dsp:nvSpPr>
        <dsp:cNvPr id="0" name=""/>
        <dsp:cNvSpPr/>
      </dsp:nvSpPr>
      <dsp:spPr>
        <a:xfrm>
          <a:off x="0" y="2548514"/>
          <a:ext cx="15611462" cy="444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3. MÜLLER, Andreas C.; GUIDO, Sarah. </a:t>
          </a:r>
          <a:r>
            <a:rPr lang="en-US" sz="1900" b="0" i="1" kern="1200" dirty="0"/>
            <a:t>Introduction to machine learning with Python: a guide for data scientists</a:t>
          </a:r>
          <a:r>
            <a:rPr lang="en-US" sz="1900" b="0" i="0" kern="1200" dirty="0"/>
            <a:t>. " O'Reilly Media, Inc.", 2016.</a:t>
          </a:r>
          <a:endParaRPr lang="en-US" sz="1900" kern="1200" dirty="0"/>
        </a:p>
      </dsp:txBody>
      <dsp:txXfrm>
        <a:off x="21704" y="2570218"/>
        <a:ext cx="15568054" cy="401192"/>
      </dsp:txXfrm>
    </dsp:sp>
    <dsp:sp modelId="{FF4FF159-BFFE-49C1-8A21-D87161B263DC}">
      <dsp:nvSpPr>
        <dsp:cNvPr id="0" name=""/>
        <dsp:cNvSpPr/>
      </dsp:nvSpPr>
      <dsp:spPr>
        <a:xfrm>
          <a:off x="0" y="3047834"/>
          <a:ext cx="15611462" cy="444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4. RUSSELL, Rudolph. </a:t>
          </a:r>
          <a:r>
            <a:rPr lang="en-US" sz="1900" b="0" i="1" kern="1200" dirty="0"/>
            <a:t>Machine Learning: Step-By-Step Guide to Implement Machine Learning Algorithms with Python</a:t>
          </a:r>
          <a:r>
            <a:rPr lang="en-US" sz="1900" b="0" i="0" kern="1200" dirty="0"/>
            <a:t>.  2018.</a:t>
          </a:r>
          <a:endParaRPr lang="en-US" sz="1900" kern="1200" dirty="0"/>
        </a:p>
      </dsp:txBody>
      <dsp:txXfrm>
        <a:off x="21704" y="3069538"/>
        <a:ext cx="15568054" cy="401192"/>
      </dsp:txXfrm>
    </dsp:sp>
    <dsp:sp modelId="{02E0CBC5-F587-4D99-8FCC-3A7566CC6D52}">
      <dsp:nvSpPr>
        <dsp:cNvPr id="0" name=""/>
        <dsp:cNvSpPr/>
      </dsp:nvSpPr>
      <dsp:spPr>
        <a:xfrm>
          <a:off x="0" y="3547154"/>
          <a:ext cx="15611462" cy="444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5. SUTTON, Richard S.; BARTO, Andrew G. </a:t>
          </a:r>
          <a:r>
            <a:rPr lang="en-US" sz="1900" b="0" i="1" kern="1200" dirty="0"/>
            <a:t>Reinforcement learning: An introduction</a:t>
          </a:r>
          <a:r>
            <a:rPr lang="en-US" sz="1900" b="0" i="0" kern="1200" dirty="0"/>
            <a:t>. MIT press, 2018.</a:t>
          </a:r>
          <a:endParaRPr lang="en-US" sz="1900" kern="1200" dirty="0"/>
        </a:p>
      </dsp:txBody>
      <dsp:txXfrm>
        <a:off x="21704" y="3568858"/>
        <a:ext cx="15568054" cy="401192"/>
      </dsp:txXfrm>
    </dsp:sp>
    <dsp:sp modelId="{16B331B9-809D-4B07-9C52-ABA505D051D9}">
      <dsp:nvSpPr>
        <dsp:cNvPr id="0" name=""/>
        <dsp:cNvSpPr/>
      </dsp:nvSpPr>
      <dsp:spPr>
        <a:xfrm>
          <a:off x="0" y="4046474"/>
          <a:ext cx="15611462" cy="444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6. HAN, Jiawei; PEI, Jian; KAMBER, Micheline. </a:t>
          </a:r>
          <a:r>
            <a:rPr lang="en-US" sz="1900" b="0" i="1" kern="1200" dirty="0"/>
            <a:t>Data mining: concepts and techniques</a:t>
          </a:r>
          <a:r>
            <a:rPr lang="en-US" sz="1900" b="0" i="0" kern="1200" dirty="0"/>
            <a:t>. Elsevier, 2011.</a:t>
          </a:r>
          <a:endParaRPr lang="en-US" sz="1900" kern="1200" dirty="0"/>
        </a:p>
      </dsp:txBody>
      <dsp:txXfrm>
        <a:off x="21704" y="4068178"/>
        <a:ext cx="15568054" cy="401192"/>
      </dsp:txXfrm>
    </dsp:sp>
    <dsp:sp modelId="{B42DA247-3EF9-428D-BCBE-1B0E425E2FD1}">
      <dsp:nvSpPr>
        <dsp:cNvPr id="0" name=""/>
        <dsp:cNvSpPr/>
      </dsp:nvSpPr>
      <dsp:spPr>
        <a:xfrm>
          <a:off x="0" y="4545794"/>
          <a:ext cx="15611462" cy="444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Python for Data Science: https://cognitiveclass.ai/courses/python-for-data-science </a:t>
          </a:r>
        </a:p>
      </dsp:txBody>
      <dsp:txXfrm>
        <a:off x="21704" y="4567498"/>
        <a:ext cx="15568054" cy="401192"/>
      </dsp:txXfrm>
    </dsp:sp>
    <dsp:sp modelId="{2781904A-9D58-4F77-9C14-A5B819C9892F}">
      <dsp:nvSpPr>
        <dsp:cNvPr id="0" name=""/>
        <dsp:cNvSpPr/>
      </dsp:nvSpPr>
      <dsp:spPr>
        <a:xfrm>
          <a:off x="0" y="5045114"/>
          <a:ext cx="15611462" cy="444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 Introduction to Python for Data Science: https://www.datacamp.com/courses/intro-to-python-for-data-science </a:t>
          </a:r>
        </a:p>
      </dsp:txBody>
      <dsp:txXfrm>
        <a:off x="21704" y="5066818"/>
        <a:ext cx="15568054" cy="401192"/>
      </dsp:txXfrm>
    </dsp:sp>
    <dsp:sp modelId="{B84D66C7-4DA0-4723-A982-2E8E2F2350DB}">
      <dsp:nvSpPr>
        <dsp:cNvPr id="0" name=""/>
        <dsp:cNvSpPr/>
      </dsp:nvSpPr>
      <dsp:spPr>
        <a:xfrm>
          <a:off x="0" y="5544434"/>
          <a:ext cx="15611462" cy="444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9. Build real-world applications with Python: https://docs.microsoft.com/en-us/learn/paths/python-language/ </a:t>
          </a:r>
        </a:p>
      </dsp:txBody>
      <dsp:txXfrm>
        <a:off x="21704" y="5566138"/>
        <a:ext cx="15568054" cy="401192"/>
      </dsp:txXfrm>
    </dsp:sp>
    <dsp:sp modelId="{69C1C6F2-2EA2-4838-ACD7-B76962838963}">
      <dsp:nvSpPr>
        <dsp:cNvPr id="0" name=""/>
        <dsp:cNvSpPr/>
      </dsp:nvSpPr>
      <dsp:spPr>
        <a:xfrm>
          <a:off x="0" y="6043754"/>
          <a:ext cx="15611462" cy="444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10. Introduction to Python for Data Science: https://learning.edx.org/course/course-</a:t>
          </a:r>
          <a:r>
            <a:rPr lang="nl-NL" sz="1900" kern="1200" dirty="0"/>
            <a:t>v1:Microsoft+DAT208x+3T2018/home </a:t>
          </a:r>
          <a:endParaRPr lang="en-US" sz="1900" kern="1200" dirty="0"/>
        </a:p>
      </dsp:txBody>
      <dsp:txXfrm>
        <a:off x="21704" y="6065458"/>
        <a:ext cx="15568054" cy="401192"/>
      </dsp:txXfrm>
    </dsp:sp>
    <dsp:sp modelId="{180746DA-8F08-4158-BF6E-C28D9EFB01F4}">
      <dsp:nvSpPr>
        <dsp:cNvPr id="0" name=""/>
        <dsp:cNvSpPr/>
      </dsp:nvSpPr>
      <dsp:spPr>
        <a:xfrm>
          <a:off x="0" y="6543074"/>
          <a:ext cx="15611462" cy="444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11. Data Visualization with Python: https://cognitiveclass.ai/courses/data-visualization-with-python</a:t>
          </a:r>
        </a:p>
      </dsp:txBody>
      <dsp:txXfrm>
        <a:off x="21704" y="6564778"/>
        <a:ext cx="15568054" cy="401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2F258-7ACD-492E-ACD7-A404DCCB89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1841" y="334691"/>
            <a:ext cx="1562359" cy="1562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B8267-C04B-4960-BDD7-07199BEEE3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926" y="187388"/>
            <a:ext cx="1285074" cy="18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9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2F258-7ACD-492E-ACD7-A404DCCB89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1841" y="334691"/>
            <a:ext cx="1562359" cy="1562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B8267-C04B-4960-BDD7-07199BEEE3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926" y="187388"/>
            <a:ext cx="1285074" cy="1856966"/>
          </a:xfrm>
          <a:prstGeom prst="rect">
            <a:avLst/>
          </a:prstGeom>
        </p:spPr>
      </p:pic>
      <p:sp>
        <p:nvSpPr>
          <p:cNvPr id="4" name="Google Shape;16;p9">
            <a:extLst>
              <a:ext uri="{FF2B5EF4-FFF2-40B4-BE49-F238E27FC236}">
                <a16:creationId xmlns:a16="http://schemas.microsoft.com/office/drawing/2014/main" id="{DD62EA80-D3AE-4BFD-A0FF-B61958179B2B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406697" y="33469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6000" b="1">
                <a:latin typeface="Ubuntu" panose="020B060402020202020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b="1" dirty="0"/>
              <a:t>Title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51681-C8DC-4B69-A129-EDD459FFA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1841" y="334691"/>
            <a:ext cx="1562359" cy="1562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5C0CE-57CB-4823-87EE-7C56FEB8BD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926" y="187388"/>
            <a:ext cx="1285074" cy="1856966"/>
          </a:xfrm>
          <a:prstGeom prst="rect">
            <a:avLst/>
          </a:prstGeom>
        </p:spPr>
      </p:pic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497E6A3-51C9-4119-9284-0DF9D47D14B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572172" y="9777658"/>
            <a:ext cx="2133600" cy="365125"/>
          </a:xfrm>
        </p:spPr>
        <p:txBody>
          <a:bodyPr/>
          <a:lstStyle>
            <a:lvl1pPr>
              <a:defRPr sz="2400"/>
            </a:lvl1pPr>
          </a:lstStyle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12F8E5-A954-4C82-966F-392A8A0FFFA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5953633" y="9777658"/>
            <a:ext cx="8539975" cy="27878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err="1"/>
              <a:t>Jurusan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- UIN </a:t>
            </a:r>
            <a:r>
              <a:rPr lang="en-US" dirty="0" err="1"/>
              <a:t>Sunan</a:t>
            </a:r>
            <a:r>
              <a:rPr lang="en-US" dirty="0"/>
              <a:t> </a:t>
            </a:r>
            <a:r>
              <a:rPr lang="en-US" dirty="0" err="1"/>
              <a:t>Gunung</a:t>
            </a:r>
            <a:r>
              <a:rPr lang="en-US" dirty="0"/>
              <a:t> </a:t>
            </a:r>
            <a:r>
              <a:rPr lang="en-US" dirty="0" err="1"/>
              <a:t>Djati</a:t>
            </a:r>
            <a:r>
              <a:rPr lang="en-US" dirty="0"/>
              <a:t> Bandung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DE6D632-B816-4694-906B-DF09A0BD7DE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44980" y="9734486"/>
            <a:ext cx="2133600" cy="365125"/>
          </a:xfrm>
        </p:spPr>
        <p:txBody>
          <a:bodyPr/>
          <a:lstStyle>
            <a:lvl1pPr>
              <a:defRPr sz="2400"/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2" descr="Download For The Ultimate In Modern Design - Graphic Design PNG Image with  No Background - PNGkey.com">
            <a:extLst>
              <a:ext uri="{FF2B5EF4-FFF2-40B4-BE49-F238E27FC236}">
                <a16:creationId xmlns:a16="http://schemas.microsoft.com/office/drawing/2014/main" id="{D3E0CA90-3686-48FF-8EAA-698761F8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74006">
            <a:off x="621714" y="3221920"/>
            <a:ext cx="6356195" cy="728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903C436-4D30-4ABD-A70E-7131EDA4F8E6}"/>
              </a:ext>
            </a:extLst>
          </p:cNvPr>
          <p:cNvGrpSpPr/>
          <p:nvPr userDrawn="1"/>
        </p:nvGrpSpPr>
        <p:grpSpPr>
          <a:xfrm>
            <a:off x="13504299" y="-1231080"/>
            <a:ext cx="4604250" cy="4893004"/>
            <a:chOff x="13504299" y="-1231080"/>
            <a:chExt cx="4604250" cy="4893004"/>
          </a:xfrm>
        </p:grpSpPr>
        <p:pic>
          <p:nvPicPr>
            <p:cNvPr id="17" name="Picture 12" descr="Download For The Ultimate In Modern Design - Graphic Design PNG Image with  No Background - PNGkey.com">
              <a:extLst>
                <a:ext uri="{FF2B5EF4-FFF2-40B4-BE49-F238E27FC236}">
                  <a16:creationId xmlns:a16="http://schemas.microsoft.com/office/drawing/2014/main" id="{DF4994ED-F2EA-40BD-99B6-A2BDF677E50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69" t="33915" b="-1068"/>
            <a:stretch/>
          </p:blipFill>
          <p:spPr bwMode="auto">
            <a:xfrm rot="18914202">
              <a:off x="14712365" y="-1231080"/>
              <a:ext cx="3396184" cy="4893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09DEC2-18C3-4541-8346-0E869E10067A}"/>
                </a:ext>
              </a:extLst>
            </p:cNvPr>
            <p:cNvSpPr/>
            <p:nvPr userDrawn="1"/>
          </p:nvSpPr>
          <p:spPr>
            <a:xfrm>
              <a:off x="13504299" y="334691"/>
              <a:ext cx="568540" cy="10480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286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Ubuntu" panose="020B0604020202020204" charset="0"/>
                <a:ea typeface="Ubuntu" panose="020B0604020202020204" charset="0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7418851-6129-4500-BB6F-78CC7506D5EC}" type="datetime1">
              <a:rPr lang="en-US" smtClean="0"/>
              <a:pPr/>
              <a:t>2/28/2022</a:t>
            </a:fld>
            <a:endParaRPr lang="en-US"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Ubuntu" panose="020B0604020202020204" charset="0"/>
                <a:ea typeface="Ubuntu" panose="020B0604020202020204" charset="0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Grafika Komputer</a:t>
            </a:r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Ubuntu" panose="020B0604020202020204" charset="0"/>
                <a:ea typeface="Ubuntu" panose="020B0604020202020204" charset="0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1" r:id="rId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Ubuntu" panose="020B0604020202020204" charset="0"/>
          <a:ea typeface="Ubuntu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Ubuntu" panose="020B0604020202020204" charset="0"/>
          <a:ea typeface="Ubuntu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chine learning - Free education icons">
            <a:extLst>
              <a:ext uri="{FF2B5EF4-FFF2-40B4-BE49-F238E27FC236}">
                <a16:creationId xmlns:a16="http://schemas.microsoft.com/office/drawing/2014/main" id="{EF446768-BD72-4700-9E5D-85FE27C83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65" y="-291790"/>
            <a:ext cx="9212765" cy="921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9;p1">
            <a:extLst>
              <a:ext uri="{FF2B5EF4-FFF2-40B4-BE49-F238E27FC236}">
                <a16:creationId xmlns:a16="http://schemas.microsoft.com/office/drawing/2014/main" id="{2A3953D0-F43F-4536-9E2F-ABA48FEB936E}"/>
              </a:ext>
            </a:extLst>
          </p:cNvPr>
          <p:cNvSpPr txBox="1"/>
          <p:nvPr/>
        </p:nvSpPr>
        <p:spPr>
          <a:xfrm>
            <a:off x="481566" y="2271945"/>
            <a:ext cx="1139850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800" b="1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(IF216007)</a:t>
            </a:r>
            <a:endParaRPr lang="en-US" sz="4800" dirty="0">
              <a:latin typeface="+mj-lt"/>
            </a:endParaRPr>
          </a:p>
          <a:p>
            <a:pPr lvl="0"/>
            <a:r>
              <a:rPr lang="en-US" sz="5400" dirty="0" err="1">
                <a:latin typeface="+mj-lt"/>
              </a:rPr>
              <a:t>Pengenalan</a:t>
            </a:r>
            <a:r>
              <a:rPr lang="en-US" sz="5400" dirty="0">
                <a:latin typeface="+mj-lt"/>
              </a:rPr>
              <a:t> Machine Learning: </a:t>
            </a:r>
            <a:r>
              <a:rPr lang="en-US" sz="3600" dirty="0">
                <a:latin typeface="+mj-lt"/>
              </a:rPr>
              <a:t>Reinforcement Learning, Unsupervised Learning, Supervised Learning, Semi-supervised Learning</a:t>
            </a:r>
            <a:endParaRPr lang="en-US" sz="4400" dirty="0"/>
          </a:p>
        </p:txBody>
      </p:sp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69960069-31CF-4EC6-BA99-DFC0A4363187}"/>
              </a:ext>
            </a:extLst>
          </p:cNvPr>
          <p:cNvSpPr txBox="1"/>
          <p:nvPr/>
        </p:nvSpPr>
        <p:spPr>
          <a:xfrm>
            <a:off x="459264" y="5026348"/>
            <a:ext cx="96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ole</a:t>
            </a:r>
            <a:r>
              <a:rPr lang="en-US" sz="2800" dirty="0">
                <a:latin typeface="Open Sans Light"/>
                <a:ea typeface="Open Sans Light"/>
                <a:cs typeface="Open Sans Light"/>
                <a:sym typeface="Open Sans Light"/>
              </a:rPr>
              <a:t>h:</a:t>
            </a:r>
            <a:endParaRPr dirty="0"/>
          </a:p>
        </p:txBody>
      </p:sp>
      <p:sp>
        <p:nvSpPr>
          <p:cNvPr id="5" name="Google Shape;91;p1">
            <a:extLst>
              <a:ext uri="{FF2B5EF4-FFF2-40B4-BE49-F238E27FC236}">
                <a16:creationId xmlns:a16="http://schemas.microsoft.com/office/drawing/2014/main" id="{8867C757-E448-4730-A1A5-FC343F86E7FA}"/>
              </a:ext>
            </a:extLst>
          </p:cNvPr>
          <p:cNvSpPr txBox="1"/>
          <p:nvPr/>
        </p:nvSpPr>
        <p:spPr>
          <a:xfrm>
            <a:off x="481566" y="5867778"/>
            <a:ext cx="9261843" cy="98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2" b="1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Wildan Budiawan Zulfikar, ST., </a:t>
            </a:r>
            <a:r>
              <a:rPr lang="en-US" sz="3192" b="1" i="0" u="none" strike="noStrike" cap="none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M.Kom</a:t>
            </a:r>
            <a:endParaRPr lang="en-US" sz="3192" b="1" i="0" u="none" strike="noStrike" cap="none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2" b="1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Dian Sa’adillah Maylawati, </a:t>
            </a:r>
            <a:r>
              <a:rPr lang="en-US" sz="3192" b="1" i="0" u="none" strike="noStrike" cap="none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S.Kom</a:t>
            </a:r>
            <a:r>
              <a:rPr lang="en-US" sz="3192" b="1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., MT</a:t>
            </a:r>
            <a:endParaRPr b="1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95607935-88D6-4E83-A22E-24020307B755}"/>
              </a:ext>
            </a:extLst>
          </p:cNvPr>
          <p:cNvSpPr txBox="1"/>
          <p:nvPr/>
        </p:nvSpPr>
        <p:spPr>
          <a:xfrm>
            <a:off x="481566" y="7755522"/>
            <a:ext cx="9965100" cy="2277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JURUSAN INFORMATIKA</a:t>
            </a:r>
            <a:endParaRPr lang="en-US" sz="1100" b="1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Ubuntu"/>
                <a:ea typeface="Ubuntu"/>
                <a:cs typeface="Ubuntu"/>
                <a:sym typeface="Ubuntu"/>
              </a:rPr>
              <a:t>FAKULTAS SAINS DAN TEKNOLOGI</a:t>
            </a:r>
            <a:endParaRPr lang="en-US" sz="11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UIN SUNAN GUNUNG DJATI BANDUNG</a:t>
            </a:r>
            <a:endParaRPr sz="1100" dirty="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2022</a:t>
            </a:r>
            <a:endParaRPr sz="1100" b="1" dirty="0"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28054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C42CD-3A9C-4726-8EEB-575FF24230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39F19-2674-4BB6-BC8C-84E6B825E4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197ED-1F0B-4486-B1A3-182C70A6FD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2D1396-6DD4-48B1-B98F-58147489F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697" y="334691"/>
            <a:ext cx="7772400" cy="1470025"/>
          </a:xfrm>
        </p:spPr>
        <p:txBody>
          <a:bodyPr/>
          <a:lstStyle/>
          <a:p>
            <a:r>
              <a:rPr lang="en-US" dirty="0"/>
              <a:t>Quiz!!!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F9A269-9A59-4D7E-9841-8C443D5E7F9D}"/>
              </a:ext>
            </a:extLst>
          </p:cNvPr>
          <p:cNvSpPr txBox="1">
            <a:spLocks/>
          </p:cNvSpPr>
          <p:nvPr/>
        </p:nvSpPr>
        <p:spPr>
          <a:xfrm>
            <a:off x="2177700" y="2220352"/>
            <a:ext cx="13413989" cy="631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Ubuntu" panose="020B0604020202020204" charset="0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0" indent="-1143000">
              <a:buSzPct val="100000"/>
              <a:buAutoNum type="arabicPeriod"/>
            </a:pPr>
            <a:r>
              <a:rPr lang="en-US" sz="4000" b="0" dirty="0" err="1"/>
              <a:t>Jelaskan</a:t>
            </a:r>
            <a:r>
              <a:rPr lang="en-US" sz="4000" b="0" dirty="0"/>
              <a:t> </a:t>
            </a:r>
            <a:r>
              <a:rPr lang="en-US" sz="4000" b="0" dirty="0" err="1"/>
              <a:t>pemahaman</a:t>
            </a:r>
            <a:r>
              <a:rPr lang="en-US" sz="4000" b="0" dirty="0"/>
              <a:t> Anda </a:t>
            </a:r>
            <a:r>
              <a:rPr lang="en-US" sz="4000" b="0" dirty="0" err="1"/>
              <a:t>tentang</a:t>
            </a:r>
            <a:r>
              <a:rPr lang="en-US" sz="4000" b="0" dirty="0"/>
              <a:t> </a:t>
            </a:r>
            <a:r>
              <a:rPr lang="en-US" sz="4000" b="0" dirty="0" err="1"/>
              <a:t>pembelajaran</a:t>
            </a:r>
            <a:r>
              <a:rPr lang="en-US" sz="4000" b="0" dirty="0"/>
              <a:t> </a:t>
            </a:r>
            <a:r>
              <a:rPr lang="en-US" sz="4000" b="0" dirty="0" err="1"/>
              <a:t>mesin</a:t>
            </a:r>
            <a:r>
              <a:rPr lang="en-US" sz="4000" b="0" dirty="0"/>
              <a:t>!</a:t>
            </a:r>
          </a:p>
          <a:p>
            <a:pPr marL="1143000" indent="-1143000">
              <a:buSzPct val="100000"/>
              <a:buAutoNum type="arabicPeriod"/>
            </a:pPr>
            <a:r>
              <a:rPr lang="en-US" sz="4000" b="0" dirty="0" err="1"/>
              <a:t>Jelaskan</a:t>
            </a:r>
            <a:r>
              <a:rPr lang="en-US" sz="4000" b="0" dirty="0"/>
              <a:t> </a:t>
            </a:r>
            <a:r>
              <a:rPr lang="en-US" sz="4000" b="0" dirty="0" err="1"/>
              <a:t>pemahaman</a:t>
            </a:r>
            <a:r>
              <a:rPr lang="en-US" sz="4000" b="0" dirty="0"/>
              <a:t> Anda </a:t>
            </a:r>
            <a:r>
              <a:rPr lang="en-US" sz="4000" b="0" dirty="0" err="1"/>
              <a:t>tentang</a:t>
            </a:r>
            <a:r>
              <a:rPr lang="en-US" sz="4000" b="0" dirty="0"/>
              <a:t> </a:t>
            </a:r>
            <a:r>
              <a:rPr lang="en-US" sz="4000" b="0" dirty="0" err="1"/>
              <a:t>perbedaan</a:t>
            </a:r>
            <a:r>
              <a:rPr lang="en-US" sz="4000" b="0" dirty="0"/>
              <a:t> supervised, unsupervised, semi-supervised, dan reinforcement learning!</a:t>
            </a:r>
          </a:p>
          <a:p>
            <a:pPr marL="1143000" indent="-1143000">
              <a:buSzPct val="100000"/>
              <a:buAutoNum type="arabicPeriod"/>
            </a:pPr>
            <a:r>
              <a:rPr lang="en-US" sz="4000" b="0" dirty="0" err="1"/>
              <a:t>Berikan</a:t>
            </a:r>
            <a:r>
              <a:rPr lang="en-US" sz="4000" b="0" dirty="0"/>
              <a:t> </a:t>
            </a:r>
            <a:r>
              <a:rPr lang="en-US" sz="4000" b="0" dirty="0" err="1"/>
              <a:t>contoh</a:t>
            </a:r>
            <a:r>
              <a:rPr lang="en-US" sz="4000" b="0" dirty="0"/>
              <a:t> </a:t>
            </a:r>
            <a:r>
              <a:rPr lang="en-US" sz="4000" b="0" dirty="0" err="1"/>
              <a:t>studi</a:t>
            </a:r>
            <a:r>
              <a:rPr lang="en-US" sz="4000" b="0" dirty="0"/>
              <a:t> </a:t>
            </a:r>
            <a:r>
              <a:rPr lang="en-US" sz="4000" b="0" dirty="0" err="1"/>
              <a:t>kasus</a:t>
            </a:r>
            <a:r>
              <a:rPr lang="en-US" sz="4000" b="0" dirty="0"/>
              <a:t> yang </a:t>
            </a:r>
            <a:r>
              <a:rPr lang="en-US" sz="4000" b="0" dirty="0" err="1"/>
              <a:t>dapat</a:t>
            </a:r>
            <a:r>
              <a:rPr lang="en-US" sz="4000" b="0" dirty="0"/>
              <a:t> </a:t>
            </a:r>
            <a:r>
              <a:rPr lang="en-US" sz="4000" b="0" dirty="0" err="1"/>
              <a:t>diselesaikan</a:t>
            </a:r>
            <a:r>
              <a:rPr lang="en-US" sz="4000" b="0" dirty="0"/>
              <a:t> </a:t>
            </a:r>
            <a:r>
              <a:rPr lang="en-US" sz="4000" b="0" dirty="0" err="1"/>
              <a:t>dengan</a:t>
            </a:r>
            <a:r>
              <a:rPr lang="en-US" sz="4000" b="0" dirty="0"/>
              <a:t> </a:t>
            </a:r>
            <a:r>
              <a:rPr lang="en-US" sz="4000" b="0" dirty="0" err="1"/>
              <a:t>pembelajaran</a:t>
            </a:r>
            <a:r>
              <a:rPr lang="en-US" sz="4000" b="0" dirty="0"/>
              <a:t> </a:t>
            </a:r>
            <a:r>
              <a:rPr lang="en-US" sz="4000" b="0" dirty="0" err="1"/>
              <a:t>mesin</a:t>
            </a:r>
            <a:r>
              <a:rPr lang="en-US" sz="4000" b="0" dirty="0"/>
              <a:t>, </a:t>
            </a:r>
            <a:r>
              <a:rPr lang="en-US" sz="4000" b="0" dirty="0" err="1"/>
              <a:t>lalu</a:t>
            </a:r>
            <a:r>
              <a:rPr lang="en-US" sz="4000" b="0" dirty="0"/>
              <a:t> </a:t>
            </a:r>
            <a:r>
              <a:rPr lang="en-US" sz="4000" b="0" dirty="0" err="1"/>
              <a:t>metode</a:t>
            </a:r>
            <a:r>
              <a:rPr lang="en-US" sz="4000" b="0" dirty="0"/>
              <a:t> </a:t>
            </a:r>
            <a:r>
              <a:rPr lang="en-US" sz="4000" b="0" dirty="0" err="1"/>
              <a:t>pembelajaran</a:t>
            </a:r>
            <a:r>
              <a:rPr lang="en-US" sz="4000" b="0" dirty="0"/>
              <a:t> </a:t>
            </a:r>
            <a:r>
              <a:rPr lang="en-US" sz="4000" b="0" dirty="0" err="1"/>
              <a:t>mesin</a:t>
            </a:r>
            <a:r>
              <a:rPr lang="en-US" sz="4000" b="0" dirty="0"/>
              <a:t> </a:t>
            </a:r>
            <a:r>
              <a:rPr lang="en-US" sz="4000" b="0" dirty="0" err="1"/>
              <a:t>apa</a:t>
            </a:r>
            <a:r>
              <a:rPr lang="en-US" sz="4000" b="0" dirty="0"/>
              <a:t> yang </a:t>
            </a:r>
            <a:r>
              <a:rPr lang="en-US" sz="4000" b="0" dirty="0" err="1"/>
              <a:t>bisa</a:t>
            </a:r>
            <a:r>
              <a:rPr lang="en-US" sz="4000" b="0" dirty="0"/>
              <a:t> Anda </a:t>
            </a:r>
            <a:r>
              <a:rPr lang="en-US" sz="4000" b="0" dirty="0" err="1"/>
              <a:t>gunakan</a:t>
            </a:r>
            <a:r>
              <a:rPr lang="en-US" sz="4000" b="0" dirty="0"/>
              <a:t>? </a:t>
            </a:r>
            <a:r>
              <a:rPr lang="en-US" sz="4000" b="0" dirty="0" err="1"/>
              <a:t>Mengapa</a:t>
            </a:r>
            <a:r>
              <a:rPr lang="en-US" sz="4000" b="0" dirty="0"/>
              <a:t> </a:t>
            </a:r>
            <a:r>
              <a:rPr lang="en-US" sz="4000" b="0" dirty="0" err="1"/>
              <a:t>menggunakan</a:t>
            </a:r>
            <a:r>
              <a:rPr lang="en-US" sz="4000" b="0" dirty="0"/>
              <a:t> </a:t>
            </a:r>
            <a:r>
              <a:rPr lang="en-US" sz="4000" b="0" dirty="0" err="1"/>
              <a:t>metode</a:t>
            </a:r>
            <a:r>
              <a:rPr lang="en-US" sz="4000" b="0" dirty="0"/>
              <a:t> </a:t>
            </a:r>
            <a:r>
              <a:rPr lang="en-US" sz="4000" b="0" dirty="0" err="1"/>
              <a:t>tersebut</a:t>
            </a:r>
            <a:r>
              <a:rPr lang="en-US" sz="4000" b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2127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D8D6-47FE-4BD4-B27B-5AA5310A2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Praktikum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DE016-C870-4CC9-B805-AB4E42EFB8B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896EF-52A8-40D9-8655-8F043B305E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6DC4E-E83E-4D30-9A05-C1047D8783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 descr="Python (programming language) - Wikipedia">
            <a:extLst>
              <a:ext uri="{FF2B5EF4-FFF2-40B4-BE49-F238E27FC236}">
                <a16:creationId xmlns:a16="http://schemas.microsoft.com/office/drawing/2014/main" id="{DB8B5D22-73D8-4F11-B000-82F1F1758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7" y="2469573"/>
            <a:ext cx="3253204" cy="325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verview of Classification Methods in Python with Scikit-Learn">
            <a:extLst>
              <a:ext uri="{FF2B5EF4-FFF2-40B4-BE49-F238E27FC236}">
                <a16:creationId xmlns:a16="http://schemas.microsoft.com/office/drawing/2014/main" id="{83C6FBD7-116A-46A2-853E-E02E2DF7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41" y="1616974"/>
            <a:ext cx="4139915" cy="223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orch">
            <a:extLst>
              <a:ext uri="{FF2B5EF4-FFF2-40B4-BE49-F238E27FC236}">
                <a16:creationId xmlns:a16="http://schemas.microsoft.com/office/drawing/2014/main" id="{265A51F8-0984-4E36-B9F2-D20D4069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40" y="3369047"/>
            <a:ext cx="3947709" cy="39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nsorFlow – Medium">
            <a:extLst>
              <a:ext uri="{FF2B5EF4-FFF2-40B4-BE49-F238E27FC236}">
                <a16:creationId xmlns:a16="http://schemas.microsoft.com/office/drawing/2014/main" id="{6EA60F86-A904-42AF-B2EE-398324883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4" y="5766364"/>
            <a:ext cx="3121588" cy="312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wnload Weka Explorer Terbaru 2022 (Free Download)">
            <a:extLst>
              <a:ext uri="{FF2B5EF4-FFF2-40B4-BE49-F238E27FC236}">
                <a16:creationId xmlns:a16="http://schemas.microsoft.com/office/drawing/2014/main" id="{8121F7F9-8647-4459-AA0E-3EC0CB6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968" y="399662"/>
            <a:ext cx="2622345" cy="262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Knime | Cybertrend Intrabuana">
            <a:extLst>
              <a:ext uri="{FF2B5EF4-FFF2-40B4-BE49-F238E27FC236}">
                <a16:creationId xmlns:a16="http://schemas.microsoft.com/office/drawing/2014/main" id="{5078AB1C-3DAA-460E-9128-2605F26A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639" y="640149"/>
            <a:ext cx="5371970" cy="13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oogle Colaboratory Colab - Guía Completa Español - Marketing Branding">
            <a:extLst>
              <a:ext uri="{FF2B5EF4-FFF2-40B4-BE49-F238E27FC236}">
                <a16:creationId xmlns:a16="http://schemas.microsoft.com/office/drawing/2014/main" id="{7D76A0A6-55DA-4576-9772-876CB0B67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" t="24288" r="9710" b="25434"/>
          <a:stretch/>
        </p:blipFill>
        <p:spPr bwMode="auto">
          <a:xfrm>
            <a:off x="7283806" y="3999007"/>
            <a:ext cx="5879628" cy="236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7260113-CA45-43FD-857D-63252A8726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54539" y="2619299"/>
            <a:ext cx="5351570" cy="2239150"/>
          </a:xfrm>
          <a:prstGeom prst="rect">
            <a:avLst/>
          </a:prstGeom>
        </p:spPr>
      </p:pic>
      <p:pic>
        <p:nvPicPr>
          <p:cNvPr id="2070" name="Picture 22" descr="ai4unity/README.md at master · tostegroo/ai4unity · GitHub">
            <a:extLst>
              <a:ext uri="{FF2B5EF4-FFF2-40B4-BE49-F238E27FC236}">
                <a16:creationId xmlns:a16="http://schemas.microsoft.com/office/drawing/2014/main" id="{4441D350-8335-43B7-B758-411C0E60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28" y="7397995"/>
            <a:ext cx="32480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Keras: the Python deep learning API">
            <a:extLst>
              <a:ext uri="{FF2B5EF4-FFF2-40B4-BE49-F238E27FC236}">
                <a16:creationId xmlns:a16="http://schemas.microsoft.com/office/drawing/2014/main" id="{EF06E92D-5049-4215-A41A-E2743816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402" y="6701671"/>
            <a:ext cx="5332939" cy="154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RapidMiner | Best Data Science &amp;amp; Machine Learning Platform">
            <a:extLst>
              <a:ext uri="{FF2B5EF4-FFF2-40B4-BE49-F238E27FC236}">
                <a16:creationId xmlns:a16="http://schemas.microsoft.com/office/drawing/2014/main" id="{E6097057-74F4-4616-906A-F6AE4D659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499" y="7897320"/>
            <a:ext cx="5884820" cy="210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Orange Data Mining - Data Mining">
            <a:extLst>
              <a:ext uri="{FF2B5EF4-FFF2-40B4-BE49-F238E27FC236}">
                <a16:creationId xmlns:a16="http://schemas.microsoft.com/office/drawing/2014/main" id="{7731FC11-364E-4E0B-897E-ECE5AB90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722" y="6207432"/>
            <a:ext cx="4088387" cy="18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Orange Data Mining (@OrangeDataMiner) / Twitter">
            <a:extLst>
              <a:ext uri="{FF2B5EF4-FFF2-40B4-BE49-F238E27FC236}">
                <a16:creationId xmlns:a16="http://schemas.microsoft.com/office/drawing/2014/main" id="{8F16685B-B784-4C84-8BB1-858725A9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150" y="6989722"/>
            <a:ext cx="953659" cy="95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D1E8720C-2B4C-41C3-8AF0-71A40D72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798" y="6517611"/>
            <a:ext cx="2663343" cy="308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670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8416-4129-4891-B723-AC720AC00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CFA7F-8E17-46F9-ADC0-254008F56D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512C6-FA16-416A-AEC9-82D842304E6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87B71-CACA-40C9-BD5A-4E50361230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80" name="Picture 8" descr="🙋 Python Professor on Twitter: &amp;quot;Advantages of #Python #BigData #Analytics  #AI #DataScience #IoT #IIoT #Azure #PyTorch #Cython #RStats #DotNet #C #CPP  #Java #CSharp #Flutter #SQL #TensorFlow #JavaScript #ReactJS #HTML5  #MachineLearning #Serverless ...">
            <a:extLst>
              <a:ext uri="{FF2B5EF4-FFF2-40B4-BE49-F238E27FC236}">
                <a16:creationId xmlns:a16="http://schemas.microsoft.com/office/drawing/2014/main" id="{32D887D2-2474-4AC4-B9AE-73B7FD3E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39" y="1804716"/>
            <a:ext cx="10517121" cy="78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BC5426-661A-4F5B-9F68-51AB831B0CDC}"/>
              </a:ext>
            </a:extLst>
          </p:cNvPr>
          <p:cNvSpPr txBox="1"/>
          <p:nvPr/>
        </p:nvSpPr>
        <p:spPr>
          <a:xfrm>
            <a:off x="4047258" y="9273442"/>
            <a:ext cx="10193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https://twitter.com/pythonpro22/status/1465576908150636550</a:t>
            </a:r>
          </a:p>
        </p:txBody>
      </p:sp>
    </p:spTree>
    <p:extLst>
      <p:ext uri="{BB962C8B-B14F-4D97-AF65-F5344CB8AC3E}">
        <p14:creationId xmlns:p14="http://schemas.microsoft.com/office/powerpoint/2010/main" val="3660792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EE06-10B9-41C1-95F3-C54EB9CCB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Pro-Cons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6EEAE-83F8-4291-B20E-09204BD6FE2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FB6D0-C740-46F3-8E85-8D1CCE821A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18E85-F945-4682-B71C-0434EBA77A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098" name="Picture 2" descr="Python Advantages and Disadvantages - Step in the right direction -  TechVidvan">
            <a:extLst>
              <a:ext uri="{FF2B5EF4-FFF2-40B4-BE49-F238E27FC236}">
                <a16:creationId xmlns:a16="http://schemas.microsoft.com/office/drawing/2014/main" id="{EDA2EE36-7A07-44D9-AB4D-190A2B186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85" y="2249354"/>
            <a:ext cx="13526430" cy="708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415C38-1524-48C0-B732-740577936DB1}"/>
              </a:ext>
            </a:extLst>
          </p:cNvPr>
          <p:cNvSpPr txBox="1"/>
          <p:nvPr/>
        </p:nvSpPr>
        <p:spPr>
          <a:xfrm>
            <a:off x="2196156" y="9401450"/>
            <a:ext cx="10193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https://techvidvan.com/tutorials/python-advantages-and-disadvantages/</a:t>
            </a:r>
          </a:p>
        </p:txBody>
      </p:sp>
    </p:spTree>
    <p:extLst>
      <p:ext uri="{BB962C8B-B14F-4D97-AF65-F5344CB8AC3E}">
        <p14:creationId xmlns:p14="http://schemas.microsoft.com/office/powerpoint/2010/main" val="431171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1C71-F5F8-4AEF-96F8-E61ED58E6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02D92-8337-4490-A0C7-EF69169CA01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E83AC-FF41-4972-B72E-D6EE5B212E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2E662-DE1A-4F93-8DC6-FCF04F275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41DF4-AFA8-4495-B880-465B1DAFFE2E}"/>
              </a:ext>
            </a:extLst>
          </p:cNvPr>
          <p:cNvSpPr txBox="1"/>
          <p:nvPr/>
        </p:nvSpPr>
        <p:spPr>
          <a:xfrm>
            <a:off x="572172" y="7461108"/>
            <a:ext cx="101934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https://colab.research.google.com/</a:t>
            </a:r>
          </a:p>
        </p:txBody>
      </p:sp>
      <p:pic>
        <p:nvPicPr>
          <p:cNvPr id="5122" name="Picture 2" descr="Let&amp;#39;s Try | Healthy Namkeens &amp;amp; Snacks | India">
            <a:extLst>
              <a:ext uri="{FF2B5EF4-FFF2-40B4-BE49-F238E27FC236}">
                <a16:creationId xmlns:a16="http://schemas.microsoft.com/office/drawing/2014/main" id="{B10E46B4-2E5F-4691-986A-AEE21C16D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95" y="3054927"/>
            <a:ext cx="4177145" cy="41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12598-88F6-49C5-9BC9-19C8666C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63" y="1608439"/>
            <a:ext cx="9011908" cy="79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7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08A0D-6C51-4D31-A9DF-65271C57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697" y="334691"/>
            <a:ext cx="9519594" cy="14700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Instalasi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38D6D5-87FB-4644-89ED-86AD082BA7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8E5BF-E5D0-4035-8612-8DC6BA1C00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AA551-49A9-44C3-B258-EBA4E4997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1CE36-6AB8-4957-87FF-09DDC883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08" y="1984173"/>
            <a:ext cx="8497112" cy="775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E0B30-CB35-43E4-A573-930C5895B30E}"/>
              </a:ext>
            </a:extLst>
          </p:cNvPr>
          <p:cNvSpPr txBox="1"/>
          <p:nvPr/>
        </p:nvSpPr>
        <p:spPr>
          <a:xfrm>
            <a:off x="2083378" y="3337458"/>
            <a:ext cx="10193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https://jupyter.org/install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FE89E-4C25-46CA-B83C-4F69943E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227" y="3929138"/>
            <a:ext cx="7318682" cy="53187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C86CCB-DB14-4C6F-960A-E59A5D56567B}"/>
              </a:ext>
            </a:extLst>
          </p:cNvPr>
          <p:cNvSpPr txBox="1"/>
          <p:nvPr/>
        </p:nvSpPr>
        <p:spPr>
          <a:xfrm>
            <a:off x="8941377" y="3491346"/>
            <a:ext cx="10193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https://docs.jupyter.org/en/latest/install/notebook-classic.html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7F2A5-3FE5-43AA-ACE0-F113202A7920}"/>
              </a:ext>
            </a:extLst>
          </p:cNvPr>
          <p:cNvSpPr txBox="1"/>
          <p:nvPr/>
        </p:nvSpPr>
        <p:spPr>
          <a:xfrm>
            <a:off x="11651787" y="4561898"/>
            <a:ext cx="10193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j-lt"/>
              </a:rPr>
              <a:t>https://www.anaconda.com/products/individual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88C7FA-591E-4A59-8340-A85E984D8B89}"/>
              </a:ext>
            </a:extLst>
          </p:cNvPr>
          <p:cNvSpPr txBox="1"/>
          <p:nvPr/>
        </p:nvSpPr>
        <p:spPr>
          <a:xfrm>
            <a:off x="9357014" y="9224011"/>
            <a:ext cx="11440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j-lt"/>
              </a:rPr>
              <a:t>https://docs.jupyter.org/en/latest/running.html#running</a:t>
            </a:r>
          </a:p>
        </p:txBody>
      </p:sp>
    </p:spTree>
    <p:extLst>
      <p:ext uri="{BB962C8B-B14F-4D97-AF65-F5344CB8AC3E}">
        <p14:creationId xmlns:p14="http://schemas.microsoft.com/office/powerpoint/2010/main" val="2683450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08A0D-6C51-4D31-A9DF-65271C57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697" y="334691"/>
            <a:ext cx="9519594" cy="14700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Instalasi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38D6D5-87FB-4644-89ED-86AD082BA7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AA551-49A9-44C3-B258-EBA4E49974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C3698-7C24-49B5-91AC-B05AA15C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70" y="2075304"/>
            <a:ext cx="11117226" cy="8211696"/>
          </a:xfrm>
          <a:prstGeom prst="rect">
            <a:avLst/>
          </a:prstGeom>
        </p:spPr>
      </p:pic>
      <p:pic>
        <p:nvPicPr>
          <p:cNvPr id="6146" name="Picture 2" descr="Welcome to Python Programming (Step by Step for Absolute Beginners) -  YouTube">
            <a:extLst>
              <a:ext uri="{FF2B5EF4-FFF2-40B4-BE49-F238E27FC236}">
                <a16:creationId xmlns:a16="http://schemas.microsoft.com/office/drawing/2014/main" id="{51388336-6E69-4F79-9D0E-72A0F254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287" y="1804716"/>
            <a:ext cx="5659582" cy="318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ython Code Language Sign Programming Coding And Developing Concept Stock  Illustration - Download Image Now - iStock">
            <a:extLst>
              <a:ext uri="{FF2B5EF4-FFF2-40B4-BE49-F238E27FC236}">
                <a16:creationId xmlns:a16="http://schemas.microsoft.com/office/drawing/2014/main" id="{EAF01CA4-9F26-4D72-A298-E84153450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343" y="482696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CEBD04-803C-452C-84A4-563D5B808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129" y="6324600"/>
            <a:ext cx="6761921" cy="396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213528-8A3A-400D-9BF1-194E52CAD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7316" y="4445096"/>
            <a:ext cx="5890455" cy="52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4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89FF-5336-465F-95FA-043657439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Library Installation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576BF-9AFF-4CD9-8F5D-2729EB4770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7A281-CAEA-448D-A477-CDF52B2152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1A7BA-C301-461A-9790-F94BDBC29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B1E-CCFE-413C-9307-AD2609EEB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842341"/>
              </p:ext>
            </p:extLst>
          </p:nvPr>
        </p:nvGraphicFramePr>
        <p:xfrm>
          <a:off x="3144981" y="2237496"/>
          <a:ext cx="11998037" cy="7107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2991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EEA1-11A6-42C3-8FCB-D447D4F7F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04F4DA-F7AC-42EB-A747-65FC71E6E4C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9049C-1C72-4865-831B-9E43D79252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1E8D-4328-4D9D-96A9-50BE42029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EA555F-B925-4E0F-8D51-08097A6B3E5F}"/>
              </a:ext>
            </a:extLst>
          </p:cNvPr>
          <p:cNvSpPr txBox="1">
            <a:spLocks/>
          </p:cNvSpPr>
          <p:nvPr/>
        </p:nvSpPr>
        <p:spPr>
          <a:xfrm>
            <a:off x="7292897" y="3010978"/>
            <a:ext cx="8042563" cy="556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Ubuntu" panose="020B0604020202020204" charset="0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>
              <a:buSzPct val="100000"/>
              <a:buAutoNum type="arabicPeriod"/>
            </a:pPr>
            <a:r>
              <a:rPr lang="en-US" sz="4000" b="0" dirty="0" err="1"/>
              <a:t>Silahkan</a:t>
            </a:r>
            <a:r>
              <a:rPr lang="en-US" sz="4000" b="0" dirty="0"/>
              <a:t> install </a:t>
            </a:r>
            <a:r>
              <a:rPr lang="en-US" sz="4000" b="0" dirty="0" err="1"/>
              <a:t>Jupyter</a:t>
            </a:r>
            <a:r>
              <a:rPr lang="en-US" sz="4000" b="0" dirty="0"/>
              <a:t> Notebook</a:t>
            </a:r>
          </a:p>
          <a:p>
            <a:pPr marL="742950" indent="-742950">
              <a:buSzPct val="100000"/>
              <a:buAutoNum type="arabicPeriod"/>
            </a:pPr>
            <a:r>
              <a:rPr lang="en-US" sz="4000" b="0" dirty="0"/>
              <a:t>Install library </a:t>
            </a:r>
            <a:r>
              <a:rPr lang="en-US" sz="4000" b="0" dirty="0" err="1"/>
              <a:t>berikut</a:t>
            </a:r>
            <a:r>
              <a:rPr lang="en-US" sz="4000" b="0" dirty="0"/>
              <a:t>: NumPy, SciPy, Pandas, Matplotlib, Seaborn, Scikit-learn, </a:t>
            </a:r>
            <a:r>
              <a:rPr lang="en-US" sz="4000" b="0" dirty="0" err="1"/>
              <a:t>Keras</a:t>
            </a:r>
            <a:r>
              <a:rPr lang="en-US" sz="4000" b="0" dirty="0"/>
              <a:t>, </a:t>
            </a:r>
            <a:r>
              <a:rPr lang="en-US" sz="4000" b="0" dirty="0" err="1"/>
              <a:t>Tensorflow</a:t>
            </a:r>
            <a:endParaRPr lang="en-US" sz="100" b="0" dirty="0"/>
          </a:p>
          <a:p>
            <a:pPr marL="742950" lvl="1" indent="-742950">
              <a:buAutoNum type="arabicPeriod"/>
            </a:pPr>
            <a:endParaRPr lang="en-US" sz="100" b="0" dirty="0"/>
          </a:p>
        </p:txBody>
      </p:sp>
      <p:pic>
        <p:nvPicPr>
          <p:cNvPr id="7170" name="Picture 2" descr="Programming by Freepik Stories #svg #png #illustration#technology #web # programming #system #software … | Website development, Web development,  Software development">
            <a:extLst>
              <a:ext uri="{FF2B5EF4-FFF2-40B4-BE49-F238E27FC236}">
                <a16:creationId xmlns:a16="http://schemas.microsoft.com/office/drawing/2014/main" id="{D2BD194B-D67E-4B23-B473-8EEAEBF44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5596" y="2116443"/>
            <a:ext cx="8539975" cy="85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81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22439-5969-4828-A413-2B829AD0C23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46C97-09AE-423D-B29C-13F9F56424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9B80B-5EFE-444D-9545-F035A56EBF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078B73-5578-4EEC-AF36-0F5AE37BD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697" y="334691"/>
            <a:ext cx="7772400" cy="1470025"/>
          </a:xfrm>
        </p:spPr>
        <p:txBody>
          <a:bodyPr/>
          <a:lstStyle/>
          <a:p>
            <a:r>
              <a:rPr lang="en-US" dirty="0" err="1"/>
              <a:t>Referensi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E22D44C-0AE1-48EF-9A5B-3D29365446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578885"/>
              </p:ext>
            </p:extLst>
          </p:nvPr>
        </p:nvGraphicFramePr>
        <p:xfrm>
          <a:off x="1055556" y="1437724"/>
          <a:ext cx="15611462" cy="8537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08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ECBF4ADD-D1FE-422E-BCD5-C736ACFD9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697" y="33469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Ketercapaian</a:t>
            </a:r>
            <a:endParaRPr lang="en-US" dirty="0"/>
          </a:p>
        </p:txBody>
      </p:sp>
      <p:sp>
        <p:nvSpPr>
          <p:cNvPr id="32" name="Date Placeholder 2">
            <a:extLst>
              <a:ext uri="{FF2B5EF4-FFF2-40B4-BE49-F238E27FC236}">
                <a16:creationId xmlns:a16="http://schemas.microsoft.com/office/drawing/2014/main" id="{1A268EDF-8476-4626-9AF9-072B7C85C6F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572172" y="9777658"/>
            <a:ext cx="2133600" cy="365125"/>
          </a:xfrm>
        </p:spPr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48FFC7F4-6C91-401D-84F0-146C6BFA633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5953633" y="9777658"/>
            <a:ext cx="8539975" cy="278780"/>
          </a:xfrm>
        </p:spPr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5DA13422-9076-4182-A828-75624DF4C5B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944980" y="9734486"/>
            <a:ext cx="21336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FF5B3E9-9E35-4660-AC7F-EDBDE5570396}"/>
              </a:ext>
            </a:extLst>
          </p:cNvPr>
          <p:cNvCxnSpPr/>
          <p:nvPr/>
        </p:nvCxnSpPr>
        <p:spPr>
          <a:xfrm>
            <a:off x="5865541" y="-100361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12594AF-BD4F-4580-9308-B1F1FF38F505}"/>
              </a:ext>
            </a:extLst>
          </p:cNvPr>
          <p:cNvSpPr txBox="1"/>
          <p:nvPr/>
        </p:nvSpPr>
        <p:spPr>
          <a:xfrm>
            <a:off x="1002508" y="3288631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Outcome Program </a:t>
            </a:r>
            <a:r>
              <a:rPr lang="en-US" sz="2800" dirty="0" err="1">
                <a:latin typeface="+mj-lt"/>
                <a:ea typeface="Calibri"/>
                <a:cs typeface="Calibri"/>
                <a:sym typeface="Calibri"/>
              </a:rPr>
              <a:t>Studi</a:t>
            </a:r>
            <a:endParaRPr lang="en-US"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87EDFD-7CA5-4048-A7D2-6A41436B50B6}"/>
              </a:ext>
            </a:extLst>
          </p:cNvPr>
          <p:cNvSpPr txBox="1"/>
          <p:nvPr/>
        </p:nvSpPr>
        <p:spPr>
          <a:xfrm>
            <a:off x="9269115" y="2722564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Outcome Mata </a:t>
            </a:r>
            <a:r>
              <a:rPr lang="en-US" sz="2800" dirty="0" err="1">
                <a:latin typeface="+mj-lt"/>
                <a:ea typeface="Calibri"/>
                <a:cs typeface="Calibri"/>
                <a:sym typeface="Calibri"/>
              </a:rPr>
              <a:t>Kuliah</a:t>
            </a:r>
            <a:endParaRPr lang="en-US"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7189A9E-9360-4EAA-B789-1283EA0AA995}"/>
              </a:ext>
            </a:extLst>
          </p:cNvPr>
          <p:cNvGrpSpPr/>
          <p:nvPr/>
        </p:nvGrpSpPr>
        <p:grpSpPr>
          <a:xfrm>
            <a:off x="1041484" y="4033643"/>
            <a:ext cx="6841868" cy="2704500"/>
            <a:chOff x="1276220" y="2402999"/>
            <a:chExt cx="6841868" cy="270450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F61E0AD-D29F-4229-AE1A-7A2B880CD8FE}"/>
                </a:ext>
              </a:extLst>
            </p:cNvPr>
            <p:cNvSpPr/>
            <p:nvPr/>
          </p:nvSpPr>
          <p:spPr>
            <a:xfrm>
              <a:off x="1276220" y="2402999"/>
              <a:ext cx="6841868" cy="1316250"/>
            </a:xfrm>
            <a:custGeom>
              <a:avLst/>
              <a:gdLst>
                <a:gd name="connsiteX0" fmla="*/ 0 w 6841868"/>
                <a:gd name="connsiteY0" fmla="*/ 219379 h 1316250"/>
                <a:gd name="connsiteX1" fmla="*/ 219379 w 6841868"/>
                <a:gd name="connsiteY1" fmla="*/ 0 h 1316250"/>
                <a:gd name="connsiteX2" fmla="*/ 6622489 w 6841868"/>
                <a:gd name="connsiteY2" fmla="*/ 0 h 1316250"/>
                <a:gd name="connsiteX3" fmla="*/ 6841868 w 6841868"/>
                <a:gd name="connsiteY3" fmla="*/ 219379 h 1316250"/>
                <a:gd name="connsiteX4" fmla="*/ 6841868 w 6841868"/>
                <a:gd name="connsiteY4" fmla="*/ 1096871 h 1316250"/>
                <a:gd name="connsiteX5" fmla="*/ 6622489 w 6841868"/>
                <a:gd name="connsiteY5" fmla="*/ 1316250 h 1316250"/>
                <a:gd name="connsiteX6" fmla="*/ 219379 w 6841868"/>
                <a:gd name="connsiteY6" fmla="*/ 1316250 h 1316250"/>
                <a:gd name="connsiteX7" fmla="*/ 0 w 6841868"/>
                <a:gd name="connsiteY7" fmla="*/ 1096871 h 1316250"/>
                <a:gd name="connsiteX8" fmla="*/ 0 w 6841868"/>
                <a:gd name="connsiteY8" fmla="*/ 219379 h 131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41868" h="1316250">
                  <a:moveTo>
                    <a:pt x="0" y="219379"/>
                  </a:moveTo>
                  <a:cubicBezTo>
                    <a:pt x="0" y="98219"/>
                    <a:pt x="98219" y="0"/>
                    <a:pt x="219379" y="0"/>
                  </a:cubicBezTo>
                  <a:lnTo>
                    <a:pt x="6622489" y="0"/>
                  </a:lnTo>
                  <a:cubicBezTo>
                    <a:pt x="6743649" y="0"/>
                    <a:pt x="6841868" y="98219"/>
                    <a:pt x="6841868" y="219379"/>
                  </a:cubicBezTo>
                  <a:lnTo>
                    <a:pt x="6841868" y="1096871"/>
                  </a:lnTo>
                  <a:cubicBezTo>
                    <a:pt x="6841868" y="1218031"/>
                    <a:pt x="6743649" y="1316250"/>
                    <a:pt x="6622489" y="1316250"/>
                  </a:cubicBezTo>
                  <a:lnTo>
                    <a:pt x="219379" y="1316250"/>
                  </a:lnTo>
                  <a:cubicBezTo>
                    <a:pt x="98219" y="1316250"/>
                    <a:pt x="0" y="1218031"/>
                    <a:pt x="0" y="1096871"/>
                  </a:cubicBezTo>
                  <a:lnTo>
                    <a:pt x="0" y="219379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59504" tIns="159504" rIns="159504" bIns="159504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PLO-02: Mampu </a:t>
              </a:r>
              <a:r>
                <a:rPr lang="en-US" sz="2500" kern="1200" dirty="0" err="1"/>
                <a:t>menyelesaikan</a:t>
              </a:r>
              <a:r>
                <a:rPr lang="en-US" sz="2500" kern="1200" dirty="0"/>
                <a:t> </a:t>
              </a:r>
              <a:r>
                <a:rPr lang="en-US" sz="2500" kern="1200" dirty="0" err="1"/>
                <a:t>permasalahan</a:t>
              </a:r>
              <a:r>
                <a:rPr lang="en-US" sz="2500" kern="1200" dirty="0"/>
                <a:t> </a:t>
              </a:r>
              <a:r>
                <a:rPr lang="en-US" sz="2500" kern="1200" dirty="0" err="1"/>
                <a:t>dengan</a:t>
              </a:r>
              <a:r>
                <a:rPr lang="en-US" sz="2500" kern="1200" dirty="0"/>
                <a:t> </a:t>
              </a:r>
              <a:r>
                <a:rPr lang="en-US" sz="2500" kern="1200" dirty="0" err="1"/>
                <a:t>formulasi</a:t>
              </a:r>
              <a:r>
                <a:rPr lang="en-US" sz="2500" kern="1200" dirty="0"/>
                <a:t> </a:t>
              </a:r>
              <a:r>
                <a:rPr lang="en-US" sz="2500" kern="1200" dirty="0" err="1"/>
                <a:t>solusi</a:t>
              </a:r>
              <a:r>
                <a:rPr lang="en-US" sz="2500" kern="1200" dirty="0"/>
                <a:t> </a:t>
              </a:r>
              <a:r>
                <a:rPr lang="en-US" sz="2500" kern="1200" dirty="0" err="1"/>
                <a:t>efisien</a:t>
              </a:r>
              <a:r>
                <a:rPr lang="en-US" sz="2500" kern="1200" dirty="0"/>
                <a:t> </a:t>
              </a:r>
              <a:r>
                <a:rPr lang="en-US" sz="2500" kern="1200" dirty="0" err="1"/>
                <a:t>berbasis</a:t>
              </a:r>
              <a:r>
                <a:rPr lang="en-US" sz="2500" kern="1200" dirty="0"/>
                <a:t> </a:t>
              </a:r>
              <a:r>
                <a:rPr lang="en-US" sz="2500" kern="1200" dirty="0" err="1"/>
                <a:t>prinsip</a:t>
              </a:r>
              <a:r>
                <a:rPr lang="en-US" sz="2500" kern="1200" dirty="0"/>
                <a:t> - </a:t>
              </a:r>
              <a:r>
                <a:rPr lang="en-US" sz="2500" kern="1200" dirty="0" err="1"/>
                <a:t>prinsip</a:t>
              </a:r>
              <a:r>
                <a:rPr lang="en-US" sz="2500" kern="1200" dirty="0"/>
                <a:t> </a:t>
              </a:r>
              <a:r>
                <a:rPr lang="en-US" sz="2500" kern="1200" dirty="0" err="1"/>
                <a:t>komputasi</a:t>
              </a:r>
              <a:r>
                <a:rPr lang="en-US" sz="2500" kern="1200" dirty="0"/>
                <a:t> </a:t>
              </a: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86C981B-D030-403E-921B-AEF7F1FEF4E7}"/>
                </a:ext>
              </a:extLst>
            </p:cNvPr>
            <p:cNvSpPr/>
            <p:nvPr/>
          </p:nvSpPr>
          <p:spPr>
            <a:xfrm>
              <a:off x="1276220" y="3791249"/>
              <a:ext cx="6841868" cy="1316250"/>
            </a:xfrm>
            <a:custGeom>
              <a:avLst/>
              <a:gdLst>
                <a:gd name="connsiteX0" fmla="*/ 0 w 6841868"/>
                <a:gd name="connsiteY0" fmla="*/ 219379 h 1316250"/>
                <a:gd name="connsiteX1" fmla="*/ 219379 w 6841868"/>
                <a:gd name="connsiteY1" fmla="*/ 0 h 1316250"/>
                <a:gd name="connsiteX2" fmla="*/ 6622489 w 6841868"/>
                <a:gd name="connsiteY2" fmla="*/ 0 h 1316250"/>
                <a:gd name="connsiteX3" fmla="*/ 6841868 w 6841868"/>
                <a:gd name="connsiteY3" fmla="*/ 219379 h 1316250"/>
                <a:gd name="connsiteX4" fmla="*/ 6841868 w 6841868"/>
                <a:gd name="connsiteY4" fmla="*/ 1096871 h 1316250"/>
                <a:gd name="connsiteX5" fmla="*/ 6622489 w 6841868"/>
                <a:gd name="connsiteY5" fmla="*/ 1316250 h 1316250"/>
                <a:gd name="connsiteX6" fmla="*/ 219379 w 6841868"/>
                <a:gd name="connsiteY6" fmla="*/ 1316250 h 1316250"/>
                <a:gd name="connsiteX7" fmla="*/ 0 w 6841868"/>
                <a:gd name="connsiteY7" fmla="*/ 1096871 h 1316250"/>
                <a:gd name="connsiteX8" fmla="*/ 0 w 6841868"/>
                <a:gd name="connsiteY8" fmla="*/ 219379 h 131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41868" h="1316250">
                  <a:moveTo>
                    <a:pt x="0" y="219379"/>
                  </a:moveTo>
                  <a:cubicBezTo>
                    <a:pt x="0" y="98219"/>
                    <a:pt x="98219" y="0"/>
                    <a:pt x="219379" y="0"/>
                  </a:cubicBezTo>
                  <a:lnTo>
                    <a:pt x="6622489" y="0"/>
                  </a:lnTo>
                  <a:cubicBezTo>
                    <a:pt x="6743649" y="0"/>
                    <a:pt x="6841868" y="98219"/>
                    <a:pt x="6841868" y="219379"/>
                  </a:cubicBezTo>
                  <a:lnTo>
                    <a:pt x="6841868" y="1096871"/>
                  </a:lnTo>
                  <a:cubicBezTo>
                    <a:pt x="6841868" y="1218031"/>
                    <a:pt x="6743649" y="1316250"/>
                    <a:pt x="6622489" y="1316250"/>
                  </a:cubicBezTo>
                  <a:lnTo>
                    <a:pt x="219379" y="1316250"/>
                  </a:lnTo>
                  <a:cubicBezTo>
                    <a:pt x="98219" y="1316250"/>
                    <a:pt x="0" y="1218031"/>
                    <a:pt x="0" y="1096871"/>
                  </a:cubicBezTo>
                  <a:lnTo>
                    <a:pt x="0" y="219379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59504" tIns="159504" rIns="159504" bIns="159504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PLO-04: </a:t>
              </a:r>
              <a:r>
                <a:rPr lang="nn-NO" sz="2500" kern="1200" dirty="0"/>
                <a:t>Memiliki pengetahuan dan pemahaman yang komprehensif pada area yang spesifik di bidang informatika</a:t>
              </a:r>
              <a:endParaRPr lang="en-US" sz="2500" kern="12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CB16CC4-003F-4DF6-BE49-2B83D38A2000}"/>
              </a:ext>
            </a:extLst>
          </p:cNvPr>
          <p:cNvGrpSpPr/>
          <p:nvPr/>
        </p:nvGrpSpPr>
        <p:grpSpPr>
          <a:xfrm>
            <a:off x="9269115" y="3330665"/>
            <a:ext cx="7545659" cy="7562308"/>
            <a:chOff x="9466121" y="1804716"/>
            <a:chExt cx="7545659" cy="756230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825057F-AD25-47E2-859F-B197B69F122D}"/>
                </a:ext>
              </a:extLst>
            </p:cNvPr>
            <p:cNvSpPr/>
            <p:nvPr/>
          </p:nvSpPr>
          <p:spPr>
            <a:xfrm>
              <a:off x="9466121" y="1804716"/>
              <a:ext cx="7545659" cy="7562308"/>
            </a:xfrm>
            <a:prstGeom prst="rect">
              <a:avLst/>
            </a:prstGeom>
            <a:noFill/>
          </p:spPr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61B23DD-60D1-4DDA-85C1-80FD3CF150F4}"/>
                </a:ext>
              </a:extLst>
            </p:cNvPr>
            <p:cNvSpPr/>
            <p:nvPr/>
          </p:nvSpPr>
          <p:spPr>
            <a:xfrm>
              <a:off x="9466121" y="1887229"/>
              <a:ext cx="7545659" cy="1801800"/>
            </a:xfrm>
            <a:custGeom>
              <a:avLst/>
              <a:gdLst>
                <a:gd name="connsiteX0" fmla="*/ 0 w 7545659"/>
                <a:gd name="connsiteY0" fmla="*/ 300306 h 1801800"/>
                <a:gd name="connsiteX1" fmla="*/ 300306 w 7545659"/>
                <a:gd name="connsiteY1" fmla="*/ 0 h 1801800"/>
                <a:gd name="connsiteX2" fmla="*/ 7245353 w 7545659"/>
                <a:gd name="connsiteY2" fmla="*/ 0 h 1801800"/>
                <a:gd name="connsiteX3" fmla="*/ 7545659 w 7545659"/>
                <a:gd name="connsiteY3" fmla="*/ 300306 h 1801800"/>
                <a:gd name="connsiteX4" fmla="*/ 7545659 w 7545659"/>
                <a:gd name="connsiteY4" fmla="*/ 1501494 h 1801800"/>
                <a:gd name="connsiteX5" fmla="*/ 7245353 w 7545659"/>
                <a:gd name="connsiteY5" fmla="*/ 1801800 h 1801800"/>
                <a:gd name="connsiteX6" fmla="*/ 300306 w 7545659"/>
                <a:gd name="connsiteY6" fmla="*/ 1801800 h 1801800"/>
                <a:gd name="connsiteX7" fmla="*/ 0 w 7545659"/>
                <a:gd name="connsiteY7" fmla="*/ 1501494 h 1801800"/>
                <a:gd name="connsiteX8" fmla="*/ 0 w 7545659"/>
                <a:gd name="connsiteY8" fmla="*/ 300306 h 180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5659" h="1801800">
                  <a:moveTo>
                    <a:pt x="0" y="300306"/>
                  </a:moveTo>
                  <a:cubicBezTo>
                    <a:pt x="0" y="134452"/>
                    <a:pt x="134452" y="0"/>
                    <a:pt x="300306" y="0"/>
                  </a:cubicBezTo>
                  <a:lnTo>
                    <a:pt x="7245353" y="0"/>
                  </a:lnTo>
                  <a:cubicBezTo>
                    <a:pt x="7411207" y="0"/>
                    <a:pt x="7545659" y="134452"/>
                    <a:pt x="7545659" y="300306"/>
                  </a:cubicBezTo>
                  <a:lnTo>
                    <a:pt x="7545659" y="1501494"/>
                  </a:lnTo>
                  <a:cubicBezTo>
                    <a:pt x="7545659" y="1667348"/>
                    <a:pt x="7411207" y="1801800"/>
                    <a:pt x="7245353" y="1801800"/>
                  </a:cubicBezTo>
                  <a:lnTo>
                    <a:pt x="300306" y="1801800"/>
                  </a:lnTo>
                  <a:cubicBezTo>
                    <a:pt x="134452" y="1801800"/>
                    <a:pt x="0" y="1667348"/>
                    <a:pt x="0" y="1501494"/>
                  </a:cubicBezTo>
                  <a:lnTo>
                    <a:pt x="0" y="300306"/>
                  </a:ln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71777" tIns="171777" rIns="171777" bIns="171777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CLO-1: Mahasiswa </a:t>
              </a:r>
              <a:r>
                <a:rPr lang="en-US" sz="2400" kern="1200" dirty="0" err="1"/>
                <a:t>mampu</a:t>
              </a:r>
              <a:r>
                <a:rPr lang="en-US" sz="2400" kern="1200" dirty="0"/>
                <a:t> </a:t>
              </a:r>
              <a:r>
                <a:rPr lang="en-US" sz="2400" kern="1200" dirty="0" err="1"/>
                <a:t>menjelaskan</a:t>
              </a:r>
              <a:r>
                <a:rPr lang="en-US" sz="2400" kern="1200" dirty="0"/>
                <a:t> </a:t>
              </a:r>
              <a:r>
                <a:rPr lang="en-US" sz="2400" kern="1200" dirty="0" err="1"/>
                <a:t>konsep</a:t>
              </a:r>
              <a:r>
                <a:rPr lang="en-US" sz="2400" kern="1200" dirty="0"/>
                <a:t> </a:t>
              </a:r>
              <a:r>
                <a:rPr lang="en-US" sz="2400" kern="1200" dirty="0" err="1"/>
                <a:t>pembelajaran</a:t>
              </a:r>
              <a:r>
                <a:rPr lang="en-US" sz="2400" kern="1200" dirty="0"/>
                <a:t> </a:t>
              </a:r>
              <a:r>
                <a:rPr lang="en-US" sz="2400" kern="1200" dirty="0" err="1"/>
                <a:t>mesin</a:t>
              </a:r>
              <a:r>
                <a:rPr lang="en-US" sz="2400" kern="1200" dirty="0"/>
                <a:t> dan </a:t>
              </a:r>
              <a:r>
                <a:rPr lang="en-US" sz="2400" kern="1200" dirty="0" err="1"/>
                <a:t>mengidentifikasi</a:t>
              </a:r>
              <a:r>
                <a:rPr lang="en-US" sz="2400" kern="1200" dirty="0"/>
                <a:t> </a:t>
              </a:r>
              <a:r>
                <a:rPr lang="en-US" sz="2400" kern="1200" dirty="0" err="1"/>
                <a:t>kebutuhan</a:t>
              </a:r>
              <a:r>
                <a:rPr lang="en-US" sz="2400" kern="1200" dirty="0"/>
                <a:t> data </a:t>
              </a:r>
              <a:r>
                <a:rPr lang="en-US" sz="2400" kern="1200" dirty="0" err="1"/>
                <a:t>dalam</a:t>
              </a:r>
              <a:r>
                <a:rPr lang="en-US" sz="2400" kern="1200" dirty="0"/>
                <a:t> </a:t>
              </a:r>
              <a:r>
                <a:rPr lang="en-US" sz="2400" kern="1200" dirty="0" err="1"/>
                <a:t>konsep</a:t>
              </a:r>
              <a:r>
                <a:rPr lang="en-US" sz="2400" kern="1200" dirty="0"/>
                <a:t> </a:t>
              </a:r>
              <a:r>
                <a:rPr lang="en-US" sz="2400" kern="1200" dirty="0" err="1"/>
                <a:t>pembelajaran</a:t>
              </a:r>
              <a:r>
                <a:rPr lang="en-US" sz="2400" kern="1200" dirty="0"/>
                <a:t> </a:t>
              </a:r>
              <a:r>
                <a:rPr lang="en-US" sz="2400" kern="1200" dirty="0" err="1"/>
                <a:t>mesin</a:t>
              </a:r>
              <a:endParaRPr lang="en-US" sz="2400" kern="1200" dirty="0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A47071-8593-48B5-83E2-B0402EF8C21C}"/>
              </a:ext>
            </a:extLst>
          </p:cNvPr>
          <p:cNvCxnSpPr>
            <a:cxnSpLocks/>
            <a:stCxn id="65" idx="0"/>
            <a:endCxn id="59" idx="3"/>
          </p:cNvCxnSpPr>
          <p:nvPr/>
        </p:nvCxnSpPr>
        <p:spPr>
          <a:xfrm flipH="1">
            <a:off x="7883352" y="3713484"/>
            <a:ext cx="1385763" cy="53953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5A5E71-4670-473B-A397-D0E1BAA3803E}"/>
              </a:ext>
            </a:extLst>
          </p:cNvPr>
          <p:cNvCxnSpPr>
            <a:cxnSpLocks/>
            <a:stCxn id="65" idx="0"/>
            <a:endCxn id="60" idx="3"/>
          </p:cNvCxnSpPr>
          <p:nvPr/>
        </p:nvCxnSpPr>
        <p:spPr>
          <a:xfrm flipH="1">
            <a:off x="7883352" y="3713484"/>
            <a:ext cx="1385763" cy="192778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993E690-733B-4110-800C-F9DD4CE25847}"/>
              </a:ext>
            </a:extLst>
          </p:cNvPr>
          <p:cNvSpPr txBox="1"/>
          <p:nvPr/>
        </p:nvSpPr>
        <p:spPr>
          <a:xfrm>
            <a:off x="9269115" y="5762481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Outcome </a:t>
            </a:r>
            <a:r>
              <a:rPr lang="en-US" sz="2800" dirty="0" err="1">
                <a:latin typeface="+mj-lt"/>
                <a:ea typeface="Calibri"/>
                <a:cs typeface="Calibri"/>
                <a:sym typeface="Calibri"/>
              </a:rPr>
              <a:t>Perkuliahan</a:t>
            </a:r>
            <a:endParaRPr lang="en-US" sz="2800" dirty="0">
              <a:latin typeface="+mj-lt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6BD8B10-F8D0-460E-95DC-46B4A1147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535140"/>
              </p:ext>
            </p:extLst>
          </p:nvPr>
        </p:nvGraphicFramePr>
        <p:xfrm>
          <a:off x="9269115" y="6262274"/>
          <a:ext cx="7545659" cy="1207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98F5D8E-4231-4ECF-B761-1CABF11A3245}"/>
              </a:ext>
            </a:extLst>
          </p:cNvPr>
          <p:cNvCxnSpPr>
            <a:stCxn id="65" idx="4"/>
            <a:endCxn id="3" idx="3"/>
          </p:cNvCxnSpPr>
          <p:nvPr/>
        </p:nvCxnSpPr>
        <p:spPr>
          <a:xfrm>
            <a:off x="16814774" y="4914672"/>
            <a:ext cx="12700" cy="1951497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04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7E5E-67BE-4451-8E00-C10C7CD95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696" y="334691"/>
            <a:ext cx="8916921" cy="14700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Machine Learning?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EE17D-A61E-458B-863D-C009895F79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C89F3-01E8-4E74-A019-6B5C2C8450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3C49B-DA75-4DD0-B9E0-97EEAEC24F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580E5-D8EB-4B33-AA4E-18BBB458A6F6}"/>
              </a:ext>
            </a:extLst>
          </p:cNvPr>
          <p:cNvSpPr txBox="1"/>
          <p:nvPr/>
        </p:nvSpPr>
        <p:spPr>
          <a:xfrm>
            <a:off x="572172" y="2519341"/>
            <a:ext cx="101934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202124"/>
                </a:solidFill>
                <a:effectLst/>
                <a:latin typeface="+mj-lt"/>
              </a:rPr>
              <a:t>Machine learning is </a:t>
            </a:r>
            <a:r>
              <a:rPr lang="en-US" sz="2400" b="1" i="1" dirty="0">
                <a:solidFill>
                  <a:srgbClr val="202124"/>
                </a:solidFill>
                <a:effectLst/>
                <a:latin typeface="+mj-lt"/>
              </a:rPr>
              <a:t>a method of data analysis that automates analytical model building</a:t>
            </a:r>
            <a:r>
              <a:rPr lang="en-US" sz="2400" b="0" i="1" dirty="0">
                <a:solidFill>
                  <a:srgbClr val="202124"/>
                </a:solidFill>
                <a:effectLst/>
                <a:latin typeface="+mj-lt"/>
              </a:rPr>
              <a:t>. It is a branch of artificial intelligence based on the idea that systems can learn from data, identify patterns and make decisions with minimal human intervention</a:t>
            </a:r>
            <a:r>
              <a:rPr lang="en-US" sz="2400" dirty="0">
                <a:solidFill>
                  <a:srgbClr val="202124"/>
                </a:solidFill>
                <a:latin typeface="+mj-lt"/>
              </a:rPr>
              <a:t> -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SAS Insight</a:t>
            </a:r>
            <a:endParaRPr lang="en-US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A6F2F-1077-4CA9-B248-9A07A3F773DA}"/>
              </a:ext>
            </a:extLst>
          </p:cNvPr>
          <p:cNvSpPr txBox="1"/>
          <p:nvPr/>
        </p:nvSpPr>
        <p:spPr>
          <a:xfrm>
            <a:off x="4047259" y="4784211"/>
            <a:ext cx="10193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chemeClr val="tx1"/>
                </a:solidFill>
                <a:effectLst/>
                <a:latin typeface="+mj-lt"/>
              </a:rPr>
              <a:t>Machine learning is a branch of </a:t>
            </a:r>
            <a:r>
              <a:rPr lang="en-US" sz="2400" b="0" i="1" u="none" strike="noStrike" dirty="0">
                <a:solidFill>
                  <a:schemeClr val="tx1"/>
                </a:solidFill>
                <a:effectLst/>
                <a:latin typeface="+mj-lt"/>
              </a:rPr>
              <a:t>artificial intelligence (AI)</a:t>
            </a:r>
            <a:r>
              <a:rPr lang="en-US" sz="2400" b="0" i="1" dirty="0">
                <a:solidFill>
                  <a:schemeClr val="tx1"/>
                </a:solidFill>
                <a:effectLst/>
                <a:latin typeface="+mj-lt"/>
              </a:rPr>
              <a:t> and computer science which focuses on the use of data and algorithms to imitate the way that humans learn, gradually improving its accuracy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 - IBM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FC067-14B6-4D8F-B34D-DDB4236F6896}"/>
              </a:ext>
            </a:extLst>
          </p:cNvPr>
          <p:cNvSpPr txBox="1"/>
          <p:nvPr/>
        </p:nvSpPr>
        <p:spPr>
          <a:xfrm>
            <a:off x="7657337" y="6679750"/>
            <a:ext cx="101934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chemeClr val="tx1"/>
                </a:solidFill>
                <a:effectLst/>
                <a:latin typeface="+mj-lt"/>
              </a:rPr>
              <a:t>Machine learning is an application of artificial intelligence (AI) that provides systems the ability to automatically learn and improve from experience without being explicitly programmed. </a:t>
            </a:r>
            <a:r>
              <a:rPr lang="en-US" sz="2400" b="1" i="1" dirty="0">
                <a:solidFill>
                  <a:schemeClr val="tx1"/>
                </a:solidFill>
                <a:effectLst/>
                <a:latin typeface="+mj-lt"/>
              </a:rPr>
              <a:t>Machine learning focuses on the development of computer programs</a:t>
            </a:r>
            <a:r>
              <a:rPr lang="en-US" sz="2400" b="0" i="1" dirty="0">
                <a:solidFill>
                  <a:schemeClr val="tx1"/>
                </a:solidFill>
                <a:effectLst/>
                <a:latin typeface="+mj-lt"/>
              </a:rPr>
              <a:t> that can access data and use it to learn for themselves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– expert.ai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498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BCB3-2F47-4BDD-B4F4-7EE8130E9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696" y="334691"/>
            <a:ext cx="8539975" cy="14700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Posisi</a:t>
            </a:r>
            <a:r>
              <a:rPr lang="en-US" dirty="0"/>
              <a:t> Machine Learning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63E64-B8FD-49A2-8552-A07AC24162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E118C-8095-4ED4-A744-FC6B9B2129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BB1A9-95BE-46D0-8603-BB12A1675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learning+methods+in+ai cheap buy online">
            <a:extLst>
              <a:ext uri="{FF2B5EF4-FFF2-40B4-BE49-F238E27FC236}">
                <a16:creationId xmlns:a16="http://schemas.microsoft.com/office/drawing/2014/main" id="{83C5157E-BAC8-4307-84BE-8ED7F4F1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972" y="1529290"/>
            <a:ext cx="8326011" cy="832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+artificial+intelligence+machine+learning cheap buy online">
            <a:extLst>
              <a:ext uri="{FF2B5EF4-FFF2-40B4-BE49-F238E27FC236}">
                <a16:creationId xmlns:a16="http://schemas.microsoft.com/office/drawing/2014/main" id="{51384AA5-A19B-44B0-AA81-3C9FAE80A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983" y="3283527"/>
            <a:ext cx="6450959" cy="645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34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C376-85E9-4156-B66E-B3F1F653C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696" y="334691"/>
            <a:ext cx="9166303" cy="1470025"/>
          </a:xfrm>
        </p:spPr>
        <p:txBody>
          <a:bodyPr>
            <a:normAutofit fontScale="90000"/>
          </a:bodyPr>
          <a:lstStyle/>
          <a:p>
            <a:r>
              <a:rPr lang="en-US" sz="6000" kern="1200" dirty="0"/>
              <a:t>Machine Learning Methods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8BBE2-DFBF-4042-82FE-6BAEDE312D0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AEAE2-E0D8-4867-84A9-019965AFC32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1B984-934C-4F36-8BC9-05B11FFC7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1F3557-2FF9-41D9-8823-388B97C9235D}"/>
              </a:ext>
            </a:extLst>
          </p:cNvPr>
          <p:cNvGrpSpPr/>
          <p:nvPr/>
        </p:nvGrpSpPr>
        <p:grpSpPr>
          <a:xfrm>
            <a:off x="1388219" y="2137578"/>
            <a:ext cx="15511561" cy="6981972"/>
            <a:chOff x="1500219" y="2082393"/>
            <a:chExt cx="15511561" cy="698197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8A008C-52EC-4B5E-AF3B-1601617DA01E}"/>
                </a:ext>
              </a:extLst>
            </p:cNvPr>
            <p:cNvSpPr/>
            <p:nvPr/>
          </p:nvSpPr>
          <p:spPr>
            <a:xfrm>
              <a:off x="11509924" y="6321165"/>
              <a:ext cx="5486400" cy="2743200"/>
            </a:xfrm>
            <a:custGeom>
              <a:avLst/>
              <a:gdLst>
                <a:gd name="connsiteX0" fmla="*/ 0 w 3769333"/>
                <a:gd name="connsiteY0" fmla="*/ 244167 h 2441673"/>
                <a:gd name="connsiteX1" fmla="*/ 244167 w 3769333"/>
                <a:gd name="connsiteY1" fmla="*/ 0 h 2441673"/>
                <a:gd name="connsiteX2" fmla="*/ 3525166 w 3769333"/>
                <a:gd name="connsiteY2" fmla="*/ 0 h 2441673"/>
                <a:gd name="connsiteX3" fmla="*/ 3769333 w 3769333"/>
                <a:gd name="connsiteY3" fmla="*/ 244167 h 2441673"/>
                <a:gd name="connsiteX4" fmla="*/ 3769333 w 3769333"/>
                <a:gd name="connsiteY4" fmla="*/ 2197506 h 2441673"/>
                <a:gd name="connsiteX5" fmla="*/ 3525166 w 3769333"/>
                <a:gd name="connsiteY5" fmla="*/ 2441673 h 2441673"/>
                <a:gd name="connsiteX6" fmla="*/ 244167 w 3769333"/>
                <a:gd name="connsiteY6" fmla="*/ 2441673 h 2441673"/>
                <a:gd name="connsiteX7" fmla="*/ 0 w 3769333"/>
                <a:gd name="connsiteY7" fmla="*/ 2197506 h 2441673"/>
                <a:gd name="connsiteX8" fmla="*/ 0 w 3769333"/>
                <a:gd name="connsiteY8" fmla="*/ 244167 h 244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333" h="2441673">
                  <a:moveTo>
                    <a:pt x="0" y="244167"/>
                  </a:moveTo>
                  <a:cubicBezTo>
                    <a:pt x="0" y="109317"/>
                    <a:pt x="109317" y="0"/>
                    <a:pt x="244167" y="0"/>
                  </a:cubicBezTo>
                  <a:lnTo>
                    <a:pt x="3525166" y="0"/>
                  </a:lnTo>
                  <a:cubicBezTo>
                    <a:pt x="3660016" y="0"/>
                    <a:pt x="3769333" y="109317"/>
                    <a:pt x="3769333" y="244167"/>
                  </a:cubicBezTo>
                  <a:lnTo>
                    <a:pt x="3769333" y="2197506"/>
                  </a:lnTo>
                  <a:cubicBezTo>
                    <a:pt x="3769333" y="2332356"/>
                    <a:pt x="3660016" y="2441673"/>
                    <a:pt x="3525166" y="2441673"/>
                  </a:cubicBezTo>
                  <a:lnTo>
                    <a:pt x="244167" y="2441673"/>
                  </a:lnTo>
                  <a:cubicBezTo>
                    <a:pt x="109317" y="2441673"/>
                    <a:pt x="0" y="2332356"/>
                    <a:pt x="0" y="2197506"/>
                  </a:cubicBezTo>
                  <a:lnTo>
                    <a:pt x="0" y="24416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136814"/>
                <a:satOff val="-1492"/>
                <a:lumOff val="1705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37776" tIns="717395" rIns="106976" bIns="106976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Between supervised and unsupervised learning, semi-supervised learning is a good compromise. 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It guides categorization and feature extraction from a larger, unlabeled data set using a smaller labeled data set during training.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D54875-B2A4-4462-84A0-DEB7962544B5}"/>
                </a:ext>
              </a:extLst>
            </p:cNvPr>
            <p:cNvSpPr/>
            <p:nvPr/>
          </p:nvSpPr>
          <p:spPr>
            <a:xfrm>
              <a:off x="1500219" y="6288993"/>
              <a:ext cx="5486400" cy="2743200"/>
            </a:xfrm>
            <a:custGeom>
              <a:avLst/>
              <a:gdLst>
                <a:gd name="connsiteX0" fmla="*/ 0 w 3769333"/>
                <a:gd name="connsiteY0" fmla="*/ 244167 h 2441673"/>
                <a:gd name="connsiteX1" fmla="*/ 244167 w 3769333"/>
                <a:gd name="connsiteY1" fmla="*/ 0 h 2441673"/>
                <a:gd name="connsiteX2" fmla="*/ 3525166 w 3769333"/>
                <a:gd name="connsiteY2" fmla="*/ 0 h 2441673"/>
                <a:gd name="connsiteX3" fmla="*/ 3769333 w 3769333"/>
                <a:gd name="connsiteY3" fmla="*/ 244167 h 2441673"/>
                <a:gd name="connsiteX4" fmla="*/ 3769333 w 3769333"/>
                <a:gd name="connsiteY4" fmla="*/ 2197506 h 2441673"/>
                <a:gd name="connsiteX5" fmla="*/ 3525166 w 3769333"/>
                <a:gd name="connsiteY5" fmla="*/ 2441673 h 2441673"/>
                <a:gd name="connsiteX6" fmla="*/ 244167 w 3769333"/>
                <a:gd name="connsiteY6" fmla="*/ 2441673 h 2441673"/>
                <a:gd name="connsiteX7" fmla="*/ 0 w 3769333"/>
                <a:gd name="connsiteY7" fmla="*/ 2197506 h 2441673"/>
                <a:gd name="connsiteX8" fmla="*/ 0 w 3769333"/>
                <a:gd name="connsiteY8" fmla="*/ 244167 h 244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333" h="2441673">
                  <a:moveTo>
                    <a:pt x="0" y="244167"/>
                  </a:moveTo>
                  <a:cubicBezTo>
                    <a:pt x="0" y="109317"/>
                    <a:pt x="109317" y="0"/>
                    <a:pt x="244167" y="0"/>
                  </a:cubicBezTo>
                  <a:lnTo>
                    <a:pt x="3525166" y="0"/>
                  </a:lnTo>
                  <a:cubicBezTo>
                    <a:pt x="3660016" y="0"/>
                    <a:pt x="3769333" y="109317"/>
                    <a:pt x="3769333" y="244167"/>
                  </a:cubicBezTo>
                  <a:lnTo>
                    <a:pt x="3769333" y="2197506"/>
                  </a:lnTo>
                  <a:cubicBezTo>
                    <a:pt x="3769333" y="2332356"/>
                    <a:pt x="3660016" y="2441673"/>
                    <a:pt x="3525166" y="2441673"/>
                  </a:cubicBezTo>
                  <a:lnTo>
                    <a:pt x="244167" y="2441673"/>
                  </a:lnTo>
                  <a:cubicBezTo>
                    <a:pt x="109317" y="2441673"/>
                    <a:pt x="0" y="2332356"/>
                    <a:pt x="0" y="2197506"/>
                  </a:cubicBezTo>
                  <a:lnTo>
                    <a:pt x="0" y="24416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205221"/>
                <a:satOff val="-2238"/>
                <a:lumOff val="2557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76" tIns="717395" rIns="1237776" bIns="106976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Reinforcement machine learning is a behavioral machine learning paradigm that is comparable to supervised learning but does not use sample data to train the algorithm. 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Using trial and error, this model learns as it goes. To establish the optimal advice or policy for a given situation, a series of successful outcomes will be reinforced.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B2CDC1-BC73-4497-B822-6109C3263426}"/>
                </a:ext>
              </a:extLst>
            </p:cNvPr>
            <p:cNvSpPr/>
            <p:nvPr/>
          </p:nvSpPr>
          <p:spPr>
            <a:xfrm>
              <a:off x="11525380" y="2082393"/>
              <a:ext cx="5486400" cy="2743200"/>
            </a:xfrm>
            <a:custGeom>
              <a:avLst/>
              <a:gdLst>
                <a:gd name="connsiteX0" fmla="*/ 0 w 3769333"/>
                <a:gd name="connsiteY0" fmla="*/ 244167 h 2441673"/>
                <a:gd name="connsiteX1" fmla="*/ 244167 w 3769333"/>
                <a:gd name="connsiteY1" fmla="*/ 0 h 2441673"/>
                <a:gd name="connsiteX2" fmla="*/ 3525166 w 3769333"/>
                <a:gd name="connsiteY2" fmla="*/ 0 h 2441673"/>
                <a:gd name="connsiteX3" fmla="*/ 3769333 w 3769333"/>
                <a:gd name="connsiteY3" fmla="*/ 244167 h 2441673"/>
                <a:gd name="connsiteX4" fmla="*/ 3769333 w 3769333"/>
                <a:gd name="connsiteY4" fmla="*/ 2197506 h 2441673"/>
                <a:gd name="connsiteX5" fmla="*/ 3525166 w 3769333"/>
                <a:gd name="connsiteY5" fmla="*/ 2441673 h 2441673"/>
                <a:gd name="connsiteX6" fmla="*/ 244167 w 3769333"/>
                <a:gd name="connsiteY6" fmla="*/ 2441673 h 2441673"/>
                <a:gd name="connsiteX7" fmla="*/ 0 w 3769333"/>
                <a:gd name="connsiteY7" fmla="*/ 2197506 h 2441673"/>
                <a:gd name="connsiteX8" fmla="*/ 0 w 3769333"/>
                <a:gd name="connsiteY8" fmla="*/ 244167 h 244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333" h="2441673">
                  <a:moveTo>
                    <a:pt x="0" y="244167"/>
                  </a:moveTo>
                  <a:cubicBezTo>
                    <a:pt x="0" y="109317"/>
                    <a:pt x="109317" y="0"/>
                    <a:pt x="244167" y="0"/>
                  </a:cubicBezTo>
                  <a:lnTo>
                    <a:pt x="3525166" y="0"/>
                  </a:lnTo>
                  <a:cubicBezTo>
                    <a:pt x="3660016" y="0"/>
                    <a:pt x="3769333" y="109317"/>
                    <a:pt x="3769333" y="244167"/>
                  </a:cubicBezTo>
                  <a:lnTo>
                    <a:pt x="3769333" y="2197506"/>
                  </a:lnTo>
                  <a:cubicBezTo>
                    <a:pt x="3769333" y="2332356"/>
                    <a:pt x="3660016" y="2441673"/>
                    <a:pt x="3525166" y="2441673"/>
                  </a:cubicBezTo>
                  <a:lnTo>
                    <a:pt x="244167" y="2441673"/>
                  </a:lnTo>
                  <a:cubicBezTo>
                    <a:pt x="109317" y="2441673"/>
                    <a:pt x="0" y="2332356"/>
                    <a:pt x="0" y="2197506"/>
                  </a:cubicBezTo>
                  <a:lnTo>
                    <a:pt x="0" y="24416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68407"/>
                <a:satOff val="-746"/>
                <a:lumOff val="8526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37776" tIns="106976" rIns="106976" bIns="717395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Unsupervised machine learning, also known as unlabeled machine learning, analyzes and clusters unlabeled datasets using machine learning techniques.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Without the need for human intervention, these algorithms uncover hidden patterns or data groupings.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CE4906-CBDB-4A07-9242-EBB1D7C3A134}"/>
                </a:ext>
              </a:extLst>
            </p:cNvPr>
            <p:cNvSpPr/>
            <p:nvPr/>
          </p:nvSpPr>
          <p:spPr>
            <a:xfrm>
              <a:off x="1500219" y="2167824"/>
              <a:ext cx="5486400" cy="2743200"/>
            </a:xfrm>
            <a:custGeom>
              <a:avLst/>
              <a:gdLst>
                <a:gd name="connsiteX0" fmla="*/ 0 w 3769333"/>
                <a:gd name="connsiteY0" fmla="*/ 244167 h 2441673"/>
                <a:gd name="connsiteX1" fmla="*/ 244167 w 3769333"/>
                <a:gd name="connsiteY1" fmla="*/ 0 h 2441673"/>
                <a:gd name="connsiteX2" fmla="*/ 3525166 w 3769333"/>
                <a:gd name="connsiteY2" fmla="*/ 0 h 2441673"/>
                <a:gd name="connsiteX3" fmla="*/ 3769333 w 3769333"/>
                <a:gd name="connsiteY3" fmla="*/ 244167 h 2441673"/>
                <a:gd name="connsiteX4" fmla="*/ 3769333 w 3769333"/>
                <a:gd name="connsiteY4" fmla="*/ 2197506 h 2441673"/>
                <a:gd name="connsiteX5" fmla="*/ 3525166 w 3769333"/>
                <a:gd name="connsiteY5" fmla="*/ 2441673 h 2441673"/>
                <a:gd name="connsiteX6" fmla="*/ 244167 w 3769333"/>
                <a:gd name="connsiteY6" fmla="*/ 2441673 h 2441673"/>
                <a:gd name="connsiteX7" fmla="*/ 0 w 3769333"/>
                <a:gd name="connsiteY7" fmla="*/ 2197506 h 2441673"/>
                <a:gd name="connsiteX8" fmla="*/ 0 w 3769333"/>
                <a:gd name="connsiteY8" fmla="*/ 244167 h 244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333" h="2441673">
                  <a:moveTo>
                    <a:pt x="0" y="244167"/>
                  </a:moveTo>
                  <a:cubicBezTo>
                    <a:pt x="0" y="109317"/>
                    <a:pt x="109317" y="0"/>
                    <a:pt x="244167" y="0"/>
                  </a:cubicBezTo>
                  <a:lnTo>
                    <a:pt x="3525166" y="0"/>
                  </a:lnTo>
                  <a:cubicBezTo>
                    <a:pt x="3660016" y="0"/>
                    <a:pt x="3769333" y="109317"/>
                    <a:pt x="3769333" y="244167"/>
                  </a:cubicBezTo>
                  <a:lnTo>
                    <a:pt x="3769333" y="2197506"/>
                  </a:lnTo>
                  <a:cubicBezTo>
                    <a:pt x="3769333" y="2332356"/>
                    <a:pt x="3660016" y="2441673"/>
                    <a:pt x="3525166" y="2441673"/>
                  </a:cubicBezTo>
                  <a:lnTo>
                    <a:pt x="244167" y="2441673"/>
                  </a:lnTo>
                  <a:cubicBezTo>
                    <a:pt x="109317" y="2441673"/>
                    <a:pt x="0" y="2332356"/>
                    <a:pt x="0" y="2197506"/>
                  </a:cubicBezTo>
                  <a:lnTo>
                    <a:pt x="0" y="24416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976" tIns="106976" rIns="1237776" bIns="717395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The use of labeled datasets to train algorithms that accurately classify data or predict outcomes is known as supervised machine learning.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As more data is introduced into the model, the weights are adjusted until the model is properly fitted.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FEF5F38-60BE-46D1-94C6-3BC3B6A51936}"/>
                </a:ext>
              </a:extLst>
            </p:cNvPr>
            <p:cNvSpPr/>
            <p:nvPr/>
          </p:nvSpPr>
          <p:spPr>
            <a:xfrm>
              <a:off x="5763808" y="2239639"/>
              <a:ext cx="3303889" cy="3303889"/>
            </a:xfrm>
            <a:custGeom>
              <a:avLst/>
              <a:gdLst>
                <a:gd name="connsiteX0" fmla="*/ 0 w 3303889"/>
                <a:gd name="connsiteY0" fmla="*/ 3303889 h 3303889"/>
                <a:gd name="connsiteX1" fmla="*/ 3303889 w 3303889"/>
                <a:gd name="connsiteY1" fmla="*/ 0 h 3303889"/>
                <a:gd name="connsiteX2" fmla="*/ 3303889 w 3303889"/>
                <a:gd name="connsiteY2" fmla="*/ 3303889 h 3303889"/>
                <a:gd name="connsiteX3" fmla="*/ 0 w 3303889"/>
                <a:gd name="connsiteY3" fmla="*/ 3303889 h 330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3889" h="3303889">
                  <a:moveTo>
                    <a:pt x="0" y="3303889"/>
                  </a:moveTo>
                  <a:cubicBezTo>
                    <a:pt x="0" y="1479201"/>
                    <a:pt x="1479201" y="0"/>
                    <a:pt x="3303889" y="0"/>
                  </a:cubicBezTo>
                  <a:lnTo>
                    <a:pt x="3303889" y="3303889"/>
                  </a:lnTo>
                  <a:lnTo>
                    <a:pt x="0" y="330388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1263" tIns="1131263" rIns="163576" bIns="163576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Supervised Learning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7C8A31-360D-43A9-9803-BD3A979C58E7}"/>
                </a:ext>
              </a:extLst>
            </p:cNvPr>
            <p:cNvSpPr/>
            <p:nvPr/>
          </p:nvSpPr>
          <p:spPr>
            <a:xfrm>
              <a:off x="9220302" y="2239639"/>
              <a:ext cx="3303889" cy="3303889"/>
            </a:xfrm>
            <a:custGeom>
              <a:avLst/>
              <a:gdLst>
                <a:gd name="connsiteX0" fmla="*/ 0 w 3303889"/>
                <a:gd name="connsiteY0" fmla="*/ 3303889 h 3303889"/>
                <a:gd name="connsiteX1" fmla="*/ 3303889 w 3303889"/>
                <a:gd name="connsiteY1" fmla="*/ 0 h 3303889"/>
                <a:gd name="connsiteX2" fmla="*/ 3303889 w 3303889"/>
                <a:gd name="connsiteY2" fmla="*/ 3303889 h 3303889"/>
                <a:gd name="connsiteX3" fmla="*/ 0 w 3303889"/>
                <a:gd name="connsiteY3" fmla="*/ 3303889 h 330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3889" h="3303889">
                  <a:moveTo>
                    <a:pt x="0" y="0"/>
                  </a:moveTo>
                  <a:cubicBezTo>
                    <a:pt x="1824688" y="0"/>
                    <a:pt x="3303889" y="1479201"/>
                    <a:pt x="3303889" y="3303889"/>
                  </a:cubicBezTo>
                  <a:lnTo>
                    <a:pt x="0" y="330388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68407"/>
                <a:satOff val="-746"/>
                <a:lumOff val="8526"/>
                <a:alphaOff val="0"/>
              </a:schemeClr>
            </a:fillRef>
            <a:effectRef idx="0">
              <a:schemeClr val="accent5">
                <a:shade val="80000"/>
                <a:hueOff val="68407"/>
                <a:satOff val="-746"/>
                <a:lumOff val="852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576" tIns="1131263" rIns="1131263" bIns="163576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Unsupervised Learning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65C1B2F-63EB-485D-B126-6066BF9864E2}"/>
                </a:ext>
              </a:extLst>
            </p:cNvPr>
            <p:cNvSpPr/>
            <p:nvPr/>
          </p:nvSpPr>
          <p:spPr>
            <a:xfrm rot="21600000">
              <a:off x="9220302" y="5696131"/>
              <a:ext cx="3303889" cy="3303890"/>
            </a:xfrm>
            <a:custGeom>
              <a:avLst/>
              <a:gdLst>
                <a:gd name="connsiteX0" fmla="*/ 0 w 3303889"/>
                <a:gd name="connsiteY0" fmla="*/ 3303889 h 3303889"/>
                <a:gd name="connsiteX1" fmla="*/ 3303889 w 3303889"/>
                <a:gd name="connsiteY1" fmla="*/ 0 h 3303889"/>
                <a:gd name="connsiteX2" fmla="*/ 3303889 w 3303889"/>
                <a:gd name="connsiteY2" fmla="*/ 3303889 h 3303889"/>
                <a:gd name="connsiteX3" fmla="*/ 0 w 3303889"/>
                <a:gd name="connsiteY3" fmla="*/ 3303889 h 330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3889" h="3303889">
                  <a:moveTo>
                    <a:pt x="3303889" y="0"/>
                  </a:moveTo>
                  <a:cubicBezTo>
                    <a:pt x="3303889" y="1824688"/>
                    <a:pt x="1824688" y="3303889"/>
                    <a:pt x="0" y="3303889"/>
                  </a:cubicBezTo>
                  <a:lnTo>
                    <a:pt x="0" y="0"/>
                  </a:lnTo>
                  <a:lnTo>
                    <a:pt x="3303889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136814"/>
                <a:satOff val="-1492"/>
                <a:lumOff val="17053"/>
                <a:alphaOff val="0"/>
              </a:schemeClr>
            </a:fillRef>
            <a:effectRef idx="0">
              <a:schemeClr val="accent5">
                <a:shade val="80000"/>
                <a:hueOff val="136814"/>
                <a:satOff val="-1492"/>
                <a:lumOff val="1705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576" tIns="163577" rIns="1131263" bIns="1131263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Semi-Supervised Learning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DE8A7D-A463-4CA3-B67B-0570AB8A11A8}"/>
                </a:ext>
              </a:extLst>
            </p:cNvPr>
            <p:cNvSpPr/>
            <p:nvPr/>
          </p:nvSpPr>
          <p:spPr>
            <a:xfrm rot="21600000">
              <a:off x="5763808" y="5696132"/>
              <a:ext cx="3303889" cy="3303889"/>
            </a:xfrm>
            <a:custGeom>
              <a:avLst/>
              <a:gdLst>
                <a:gd name="connsiteX0" fmla="*/ 0 w 3303889"/>
                <a:gd name="connsiteY0" fmla="*/ 3303889 h 3303889"/>
                <a:gd name="connsiteX1" fmla="*/ 3303889 w 3303889"/>
                <a:gd name="connsiteY1" fmla="*/ 0 h 3303889"/>
                <a:gd name="connsiteX2" fmla="*/ 3303889 w 3303889"/>
                <a:gd name="connsiteY2" fmla="*/ 3303889 h 3303889"/>
                <a:gd name="connsiteX3" fmla="*/ 0 w 3303889"/>
                <a:gd name="connsiteY3" fmla="*/ 3303889 h 330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3889" h="3303889">
                  <a:moveTo>
                    <a:pt x="3303889" y="3303889"/>
                  </a:moveTo>
                  <a:cubicBezTo>
                    <a:pt x="1479201" y="3303889"/>
                    <a:pt x="0" y="1824688"/>
                    <a:pt x="0" y="0"/>
                  </a:cubicBezTo>
                  <a:lnTo>
                    <a:pt x="3303889" y="0"/>
                  </a:lnTo>
                  <a:lnTo>
                    <a:pt x="3303889" y="330388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205221"/>
                <a:satOff val="-2238"/>
                <a:lumOff val="25579"/>
                <a:alphaOff val="0"/>
              </a:schemeClr>
            </a:fillRef>
            <a:effectRef idx="0">
              <a:schemeClr val="accent5">
                <a:shade val="80000"/>
                <a:hueOff val="205221"/>
                <a:satOff val="-2238"/>
                <a:lumOff val="2557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1263" tIns="163576" rIns="163576" bIns="1131263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Reinforcement Learning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ACC02E-0222-45B7-8942-400EBFD8FCF6}"/>
              </a:ext>
            </a:extLst>
          </p:cNvPr>
          <p:cNvSpPr txBox="1"/>
          <p:nvPr/>
        </p:nvSpPr>
        <p:spPr>
          <a:xfrm>
            <a:off x="209420" y="9452413"/>
            <a:ext cx="10193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https://www.ibm.com/cloud/learn/machine-learning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166706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3C63-8DD0-475D-A39B-2E9E3A4D0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5915" y="589362"/>
            <a:ext cx="9540376" cy="1470025"/>
          </a:xfrm>
        </p:spPr>
        <p:txBody>
          <a:bodyPr>
            <a:normAutofit fontScale="90000"/>
          </a:bodyPr>
          <a:lstStyle/>
          <a:p>
            <a:pPr marL="0" lvl="0" indent="0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000" kern="1200" dirty="0"/>
              <a:t>Machine Learning Methods and Its Functions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5B21C9-8F6C-42F9-BBC9-A418B73027F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74EF9-7B59-4EC2-8A7F-F311D302288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D536F-5155-4EF6-B1FB-59A01713DF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E2A4C55-C2B4-48FE-8838-4EB02CB3B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842826"/>
              </p:ext>
            </p:extLst>
          </p:nvPr>
        </p:nvGraphicFramePr>
        <p:xfrm>
          <a:off x="231803" y="2386607"/>
          <a:ext cx="17869160" cy="6736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3989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0D3C-67D4-4636-934F-B29DE9187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696" y="334691"/>
            <a:ext cx="9394903" cy="1470025"/>
          </a:xfrm>
        </p:spPr>
        <p:txBody>
          <a:bodyPr>
            <a:noAutofit/>
          </a:bodyPr>
          <a:lstStyle/>
          <a:p>
            <a:r>
              <a:rPr lang="en-US" sz="4000" dirty="0"/>
              <a:t>Big Picture of AI Data and Methods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87AC87-CBCF-4D0E-8B13-98715032629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9E702-3064-450F-8584-1C22F80B86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083F9-024D-4E36-834C-D88639E805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FE793-5D44-4A0B-977B-28A42301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6"/>
          <a:stretch/>
        </p:blipFill>
        <p:spPr>
          <a:xfrm>
            <a:off x="0" y="1971735"/>
            <a:ext cx="18288000" cy="83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5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EC39C7-FCE3-446F-A187-3C070FCCD6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418851-6129-4500-BB6F-78CC7506D5EC}" type="datetime1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D91F4-6A4C-4F86-B340-EE978DBA17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Jurusan Informatika - UIN Sunan Gunung Djati Bandung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8CC3A-4843-4F9E-8156-47F6615B37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584BF-6CB9-46BC-B805-0E117049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618" y="0"/>
            <a:ext cx="15108382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F441-9374-41AA-A948-CFF37EE34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4229" y="230562"/>
            <a:ext cx="9748194" cy="1470025"/>
          </a:xfrm>
        </p:spPr>
        <p:txBody>
          <a:bodyPr>
            <a:noAutofit/>
          </a:bodyPr>
          <a:lstStyle/>
          <a:p>
            <a:r>
              <a:rPr lang="en-US" sz="4000" dirty="0" err="1"/>
              <a:t>Contoh</a:t>
            </a:r>
            <a:r>
              <a:rPr lang="en-US" sz="4000" dirty="0"/>
              <a:t> </a:t>
            </a:r>
            <a:r>
              <a:rPr lang="en-US" sz="4000" dirty="0" err="1"/>
              <a:t>Algoritma</a:t>
            </a:r>
            <a:r>
              <a:rPr lang="en-US" sz="4000" dirty="0"/>
              <a:t>/ </a:t>
            </a:r>
            <a:r>
              <a:rPr lang="en-US" sz="4000" dirty="0" err="1"/>
              <a:t>Metode</a:t>
            </a:r>
            <a:r>
              <a:rPr lang="en-US" sz="4000" dirty="0"/>
              <a:t> </a:t>
            </a:r>
            <a:r>
              <a:rPr lang="en-US" sz="4000" dirty="0" err="1"/>
              <a:t>Pembelajaran</a:t>
            </a:r>
            <a:r>
              <a:rPr lang="en-US" sz="4000" dirty="0"/>
              <a:t> </a:t>
            </a:r>
            <a:r>
              <a:rPr lang="en-US" sz="4000" dirty="0" err="1"/>
              <a:t>Mesin</a:t>
            </a:r>
            <a:endParaRPr lang="en-US" sz="4000" dirty="0"/>
          </a:p>
        </p:txBody>
      </p:sp>
      <p:pic>
        <p:nvPicPr>
          <p:cNvPr id="1026" name="Picture 2" descr="Tau-data Indonesia - Home | Facebook">
            <a:extLst>
              <a:ext uri="{FF2B5EF4-FFF2-40B4-BE49-F238E27FC236}">
                <a16:creationId xmlns:a16="http://schemas.microsoft.com/office/drawing/2014/main" id="{8C550F80-33B7-43E8-B07D-D9D18AD5F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70" y="8299784"/>
            <a:ext cx="1617264" cy="161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BDF5FA-230D-4E9D-BE78-0660A1F6580E}"/>
              </a:ext>
            </a:extLst>
          </p:cNvPr>
          <p:cNvSpPr txBox="1"/>
          <p:nvPr/>
        </p:nvSpPr>
        <p:spPr>
          <a:xfrm>
            <a:off x="3300335" y="9863942"/>
            <a:ext cx="10193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https://tau-data.id/psd-03/</a:t>
            </a:r>
          </a:p>
        </p:txBody>
      </p:sp>
    </p:spTree>
    <p:extLst>
      <p:ext uri="{BB962C8B-B14F-4D97-AF65-F5344CB8AC3E}">
        <p14:creationId xmlns:p14="http://schemas.microsoft.com/office/powerpoint/2010/main" val="2886553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2966E-FF49-4CCD-BA6A-EE07173AF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986BB-0118-438A-92B6-180C56B889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err="1"/>
              <a:t>Jurusan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- UIN </a:t>
            </a:r>
            <a:r>
              <a:rPr lang="en-US" dirty="0" err="1"/>
              <a:t>Sunan</a:t>
            </a:r>
            <a:r>
              <a:rPr lang="en-US" dirty="0"/>
              <a:t> </a:t>
            </a:r>
            <a:r>
              <a:rPr lang="en-US" dirty="0" err="1"/>
              <a:t>Gunung</a:t>
            </a:r>
            <a:r>
              <a:rPr lang="en-US" dirty="0"/>
              <a:t> </a:t>
            </a:r>
            <a:r>
              <a:rPr lang="en-US" dirty="0" err="1"/>
              <a:t>Djati</a:t>
            </a:r>
            <a:r>
              <a:rPr lang="en-US" dirty="0"/>
              <a:t> Bandung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4CBDA-8FFB-485E-99E5-BE93B112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ED745-8833-4AEB-94E9-96594405F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5" y="916582"/>
            <a:ext cx="4635867" cy="1470025"/>
          </a:xfrm>
        </p:spPr>
        <p:txBody>
          <a:bodyPr>
            <a:noAutofit/>
          </a:bodyPr>
          <a:lstStyle/>
          <a:p>
            <a:r>
              <a:rPr lang="en-US" sz="3200" dirty="0" err="1"/>
              <a:t>Contoh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/ </a:t>
            </a:r>
            <a:r>
              <a:rPr lang="en-US" sz="3200" dirty="0" err="1"/>
              <a:t>Metode</a:t>
            </a:r>
            <a:r>
              <a:rPr lang="en-US" sz="3200" dirty="0"/>
              <a:t> </a:t>
            </a:r>
            <a:r>
              <a:rPr lang="en-US" sz="3200" dirty="0" err="1"/>
              <a:t>Pembelajaran</a:t>
            </a:r>
            <a:r>
              <a:rPr lang="en-US" sz="3200" dirty="0"/>
              <a:t> </a:t>
            </a:r>
            <a:r>
              <a:rPr lang="en-US" sz="3200" dirty="0" err="1"/>
              <a:t>Mesin</a:t>
            </a:r>
            <a:r>
              <a:rPr lang="en-US" sz="3200" dirty="0"/>
              <a:t> (Association)</a:t>
            </a:r>
          </a:p>
        </p:txBody>
      </p:sp>
    </p:spTree>
    <p:extLst>
      <p:ext uri="{BB962C8B-B14F-4D97-AF65-F5344CB8AC3E}">
        <p14:creationId xmlns:p14="http://schemas.microsoft.com/office/powerpoint/2010/main" val="1420807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1221</Words>
  <Application>Microsoft Office PowerPoint</Application>
  <PresentationFormat>Custom</PresentationFormat>
  <Paragraphs>168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Open Sans Light</vt:lpstr>
      <vt:lpstr>Ubuntu</vt:lpstr>
      <vt:lpstr>Office Theme</vt:lpstr>
      <vt:lpstr>PowerPoint Presentation</vt:lpstr>
      <vt:lpstr>Indikator Ketercapaian</vt:lpstr>
      <vt:lpstr>Apa itu Machine Learning?</vt:lpstr>
      <vt:lpstr>Posisi Machine Learning</vt:lpstr>
      <vt:lpstr>Machine Learning Methods</vt:lpstr>
      <vt:lpstr>Machine Learning Methods and Its Functions</vt:lpstr>
      <vt:lpstr>Big Picture of AI Data and Methods</vt:lpstr>
      <vt:lpstr>Contoh Algoritma/ Metode Pembelajaran Mesin</vt:lpstr>
      <vt:lpstr>Contoh Algoritma/ Metode Pembelajaran Mesin (Association)</vt:lpstr>
      <vt:lpstr>Quiz!!!</vt:lpstr>
      <vt:lpstr>Praktikum</vt:lpstr>
      <vt:lpstr>Why Python?</vt:lpstr>
      <vt:lpstr>Pro-Cons</vt:lpstr>
      <vt:lpstr>Google Colab</vt:lpstr>
      <vt:lpstr>Instalasi Jupyter Notebook</vt:lpstr>
      <vt:lpstr>Instalasi Jupyter Notebook</vt:lpstr>
      <vt:lpstr>Library Installation</vt:lpstr>
      <vt:lpstr>Tugas Praktikum!</vt:lpstr>
      <vt:lpstr>Referensi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Dian Sa'adillah Maylawati</cp:lastModifiedBy>
  <cp:revision>45</cp:revision>
  <dcterms:created xsi:type="dcterms:W3CDTF">2006-08-16T00:00:00Z</dcterms:created>
  <dcterms:modified xsi:type="dcterms:W3CDTF">2022-02-28T04:14:36Z</dcterms:modified>
</cp:coreProperties>
</file>